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086" r:id="rId3"/>
    <p:sldId id="2101" r:id="rId4"/>
    <p:sldId id="790" r:id="rId5"/>
    <p:sldId id="825" r:id="rId6"/>
    <p:sldId id="827" r:id="rId7"/>
    <p:sldId id="830" r:id="rId8"/>
    <p:sldId id="826" r:id="rId9"/>
    <p:sldId id="850" r:id="rId10"/>
    <p:sldId id="828" r:id="rId11"/>
    <p:sldId id="1825" r:id="rId12"/>
    <p:sldId id="829" r:id="rId13"/>
    <p:sldId id="834" r:id="rId14"/>
    <p:sldId id="823" r:id="rId15"/>
    <p:sldId id="836" r:id="rId16"/>
    <p:sldId id="2070" r:id="rId17"/>
    <p:sldId id="2046" r:id="rId18"/>
    <p:sldId id="2098" r:id="rId19"/>
    <p:sldId id="2100" r:id="rId20"/>
    <p:sldId id="1829" r:id="rId21"/>
    <p:sldId id="281" r:id="rId22"/>
    <p:sldId id="288" r:id="rId23"/>
    <p:sldId id="1875" r:id="rId24"/>
    <p:sldId id="1877" r:id="rId25"/>
    <p:sldId id="1878" r:id="rId26"/>
    <p:sldId id="1857" r:id="rId27"/>
    <p:sldId id="1858" r:id="rId28"/>
    <p:sldId id="1866" r:id="rId29"/>
    <p:sldId id="1832" r:id="rId30"/>
    <p:sldId id="257" r:id="rId31"/>
    <p:sldId id="840" r:id="rId32"/>
    <p:sldId id="817" r:id="rId33"/>
    <p:sldId id="841" r:id="rId34"/>
    <p:sldId id="809" r:id="rId35"/>
    <p:sldId id="811" r:id="rId36"/>
    <p:sldId id="802" r:id="rId37"/>
    <p:sldId id="803" r:id="rId38"/>
    <p:sldId id="806" r:id="rId39"/>
    <p:sldId id="807" r:id="rId40"/>
    <p:sldId id="80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82C"/>
    <a:srgbClr val="31589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55"/>
    <p:restoredTop sz="94712"/>
  </p:normalViewPr>
  <p:slideViewPr>
    <p:cSldViewPr snapToGrid="0" snapToObjects="1">
      <p:cViewPr varScale="1">
        <p:scale>
          <a:sx n="63" d="100"/>
          <a:sy n="63" d="100"/>
        </p:scale>
        <p:origin x="1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90259F-DED1-4F8B-B764-910592C022EB}" type="doc">
      <dgm:prSet loTypeId="urn:microsoft.com/office/officeart/2016/7/layout/ChevronBlockProcess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C151DD-9B53-44D5-90A2-36934AAE27B0}">
      <dgm:prSet/>
      <dgm:spPr/>
      <dgm:t>
        <a:bodyPr/>
        <a:lstStyle/>
        <a:p>
          <a:r>
            <a:rPr lang="en-US"/>
            <a:t>Stage 0</a:t>
          </a:r>
        </a:p>
      </dgm:t>
    </dgm:pt>
    <dgm:pt modelId="{F4188E24-8237-4A72-8A35-98ADBE7581F2}" type="parTrans" cxnId="{E3307410-1FA7-45F4-B9E6-BF80800C6798}">
      <dgm:prSet/>
      <dgm:spPr/>
      <dgm:t>
        <a:bodyPr/>
        <a:lstStyle/>
        <a:p>
          <a:endParaRPr lang="en-US"/>
        </a:p>
      </dgm:t>
    </dgm:pt>
    <dgm:pt modelId="{5DCB507F-6314-4FC8-BC10-320824B5C5C2}" type="sibTrans" cxnId="{E3307410-1FA7-45F4-B9E6-BF80800C6798}">
      <dgm:prSet/>
      <dgm:spPr/>
      <dgm:t>
        <a:bodyPr/>
        <a:lstStyle/>
        <a:p>
          <a:endParaRPr lang="en-US"/>
        </a:p>
      </dgm:t>
    </dgm:pt>
    <dgm:pt modelId="{2FC23A92-2D58-43A6-B235-F30B87719713}">
      <dgm:prSet custT="1"/>
      <dgm:spPr/>
      <dgm:t>
        <a:bodyPr/>
        <a:lstStyle/>
        <a:p>
          <a:r>
            <a:rPr lang="en-US" sz="2400" dirty="0"/>
            <a:t>None</a:t>
          </a:r>
        </a:p>
      </dgm:t>
    </dgm:pt>
    <dgm:pt modelId="{B6282D6B-753F-45E7-989D-299B4213E240}" type="parTrans" cxnId="{92DA73A0-FEC7-4DBF-88DC-D2683D46E3A0}">
      <dgm:prSet/>
      <dgm:spPr/>
      <dgm:t>
        <a:bodyPr/>
        <a:lstStyle/>
        <a:p>
          <a:endParaRPr lang="en-US"/>
        </a:p>
      </dgm:t>
    </dgm:pt>
    <dgm:pt modelId="{82CB82E6-FA7D-4C23-9BE0-DB57B0FE821D}" type="sibTrans" cxnId="{92DA73A0-FEC7-4DBF-88DC-D2683D46E3A0}">
      <dgm:prSet/>
      <dgm:spPr/>
      <dgm:t>
        <a:bodyPr/>
        <a:lstStyle/>
        <a:p>
          <a:endParaRPr lang="en-US"/>
        </a:p>
      </dgm:t>
    </dgm:pt>
    <dgm:pt modelId="{FC0C5058-49EF-4F1C-8575-348FDCE40064}">
      <dgm:prSet/>
      <dgm:spPr/>
      <dgm:t>
        <a:bodyPr/>
        <a:lstStyle/>
        <a:p>
          <a:r>
            <a:rPr lang="en-US"/>
            <a:t>Stage 1</a:t>
          </a:r>
        </a:p>
      </dgm:t>
    </dgm:pt>
    <dgm:pt modelId="{0DFCEC75-49D6-4175-8462-18F5B0972C37}" type="parTrans" cxnId="{B347C816-253E-4E98-AC78-AE6272F976F9}">
      <dgm:prSet/>
      <dgm:spPr/>
      <dgm:t>
        <a:bodyPr/>
        <a:lstStyle/>
        <a:p>
          <a:endParaRPr lang="en-US"/>
        </a:p>
      </dgm:t>
    </dgm:pt>
    <dgm:pt modelId="{146257E6-7C0D-4CF6-A54C-3CEAAEE89461}" type="sibTrans" cxnId="{B347C816-253E-4E98-AC78-AE6272F976F9}">
      <dgm:prSet/>
      <dgm:spPr/>
      <dgm:t>
        <a:bodyPr/>
        <a:lstStyle/>
        <a:p>
          <a:endParaRPr lang="en-US"/>
        </a:p>
      </dgm:t>
    </dgm:pt>
    <dgm:pt modelId="{09718A1B-7B83-49EA-9D15-EE4E22F0E944}">
      <dgm:prSet custT="1"/>
      <dgm:spPr/>
      <dgm:t>
        <a:bodyPr/>
        <a:lstStyle/>
        <a:p>
          <a:r>
            <a:rPr lang="en-US" sz="2400" dirty="0"/>
            <a:t>Batch</a:t>
          </a:r>
        </a:p>
      </dgm:t>
    </dgm:pt>
    <dgm:pt modelId="{DDF3E4B2-669F-4ED2-B4AA-7CFC00800A60}" type="parTrans" cxnId="{F3D7D9C1-59AE-4764-A139-82EA43D24FF7}">
      <dgm:prSet/>
      <dgm:spPr/>
      <dgm:t>
        <a:bodyPr/>
        <a:lstStyle/>
        <a:p>
          <a:endParaRPr lang="en-US"/>
        </a:p>
      </dgm:t>
    </dgm:pt>
    <dgm:pt modelId="{7101EFFF-C99F-40E7-B2DB-4664FE12567A}" type="sibTrans" cxnId="{F3D7D9C1-59AE-4764-A139-82EA43D24FF7}">
      <dgm:prSet/>
      <dgm:spPr/>
      <dgm:t>
        <a:bodyPr/>
        <a:lstStyle/>
        <a:p>
          <a:endParaRPr lang="en-US"/>
        </a:p>
      </dgm:t>
    </dgm:pt>
    <dgm:pt modelId="{36BE559B-13BD-425D-96BA-EE3B11EEC544}">
      <dgm:prSet/>
      <dgm:spPr/>
      <dgm:t>
        <a:bodyPr/>
        <a:lstStyle/>
        <a:p>
          <a:r>
            <a:rPr lang="en-US"/>
            <a:t>Stage 2</a:t>
          </a:r>
        </a:p>
      </dgm:t>
    </dgm:pt>
    <dgm:pt modelId="{6FC1CB3F-5A2B-49D4-AD12-60D2AE5B1FDA}" type="parTrans" cxnId="{7E1BD9A6-C8CD-4515-83F1-4C781342481A}">
      <dgm:prSet/>
      <dgm:spPr/>
      <dgm:t>
        <a:bodyPr/>
        <a:lstStyle/>
        <a:p>
          <a:endParaRPr lang="en-US"/>
        </a:p>
      </dgm:t>
    </dgm:pt>
    <dgm:pt modelId="{66F10634-7986-425E-913C-587A2234A5EC}" type="sibTrans" cxnId="{7E1BD9A6-C8CD-4515-83F1-4C781342481A}">
      <dgm:prSet/>
      <dgm:spPr/>
      <dgm:t>
        <a:bodyPr/>
        <a:lstStyle/>
        <a:p>
          <a:endParaRPr lang="en-US"/>
        </a:p>
      </dgm:t>
    </dgm:pt>
    <dgm:pt modelId="{573C9A57-9D8F-4550-AF3F-AF4E0E5CBEE5}">
      <dgm:prSet custT="1"/>
      <dgm:spPr/>
      <dgm:t>
        <a:bodyPr/>
        <a:lstStyle/>
        <a:p>
          <a:r>
            <a:rPr lang="en-US" sz="2400" dirty="0" err="1"/>
            <a:t>RealTime</a:t>
          </a:r>
          <a:endParaRPr lang="en-US" sz="2400" dirty="0"/>
        </a:p>
      </dgm:t>
    </dgm:pt>
    <dgm:pt modelId="{E64609AC-97CC-475D-9606-3E40CA89AA88}" type="parTrans" cxnId="{AA4F4D1B-4660-472C-A061-6D0A02CEF399}">
      <dgm:prSet/>
      <dgm:spPr/>
      <dgm:t>
        <a:bodyPr/>
        <a:lstStyle/>
        <a:p>
          <a:endParaRPr lang="en-US"/>
        </a:p>
      </dgm:t>
    </dgm:pt>
    <dgm:pt modelId="{284C2C7E-D3B6-4358-8650-3B9E8B5733EA}" type="sibTrans" cxnId="{AA4F4D1B-4660-472C-A061-6D0A02CEF399}">
      <dgm:prSet/>
      <dgm:spPr/>
      <dgm:t>
        <a:bodyPr/>
        <a:lstStyle/>
        <a:p>
          <a:endParaRPr lang="en-US"/>
        </a:p>
      </dgm:t>
    </dgm:pt>
    <dgm:pt modelId="{5FD84332-5737-4B78-9DEF-F052809F2B45}">
      <dgm:prSet/>
      <dgm:spPr/>
      <dgm:t>
        <a:bodyPr/>
        <a:lstStyle/>
        <a:p>
          <a:r>
            <a:rPr lang="en-US"/>
            <a:t>Stage 3</a:t>
          </a:r>
        </a:p>
      </dgm:t>
    </dgm:pt>
    <dgm:pt modelId="{92CDA8E9-DC29-4544-ACEF-E731C7044D10}" type="parTrans" cxnId="{30F7965E-B7BC-4403-BEB8-2156C43FF08C}">
      <dgm:prSet/>
      <dgm:spPr/>
      <dgm:t>
        <a:bodyPr/>
        <a:lstStyle/>
        <a:p>
          <a:endParaRPr lang="en-US"/>
        </a:p>
      </dgm:t>
    </dgm:pt>
    <dgm:pt modelId="{83E82731-3DB4-4186-9D21-0ABB34D88CB9}" type="sibTrans" cxnId="{30F7965E-B7BC-4403-BEB8-2156C43FF08C}">
      <dgm:prSet/>
      <dgm:spPr/>
      <dgm:t>
        <a:bodyPr/>
        <a:lstStyle/>
        <a:p>
          <a:endParaRPr lang="en-US"/>
        </a:p>
      </dgm:t>
    </dgm:pt>
    <dgm:pt modelId="{341128A6-0D76-456B-A3C1-10611E986B0B}">
      <dgm:prSet custT="1"/>
      <dgm:spPr/>
      <dgm:t>
        <a:bodyPr/>
        <a:lstStyle/>
        <a:p>
          <a:r>
            <a:rPr lang="en-US" sz="2400" dirty="0"/>
            <a:t>Integration</a:t>
          </a:r>
        </a:p>
      </dgm:t>
    </dgm:pt>
    <dgm:pt modelId="{F9DEDB7D-5E63-4693-9DF0-5D219F1436A8}" type="parTrans" cxnId="{3F68DACB-43F6-4428-B6DB-779E88A7864B}">
      <dgm:prSet/>
      <dgm:spPr/>
      <dgm:t>
        <a:bodyPr/>
        <a:lstStyle/>
        <a:p>
          <a:endParaRPr lang="en-US"/>
        </a:p>
      </dgm:t>
    </dgm:pt>
    <dgm:pt modelId="{435DA180-EC10-4A0B-9045-DBA60412847F}" type="sibTrans" cxnId="{3F68DACB-43F6-4428-B6DB-779E88A7864B}">
      <dgm:prSet/>
      <dgm:spPr/>
      <dgm:t>
        <a:bodyPr/>
        <a:lstStyle/>
        <a:p>
          <a:endParaRPr lang="en-US"/>
        </a:p>
      </dgm:t>
    </dgm:pt>
    <dgm:pt modelId="{5E3CBFA1-8CEC-42A5-8277-1655A797C79B}">
      <dgm:prSet/>
      <dgm:spPr/>
      <dgm:t>
        <a:bodyPr/>
        <a:lstStyle/>
        <a:p>
          <a:r>
            <a:rPr lang="en-US"/>
            <a:t>Stage 4</a:t>
          </a:r>
        </a:p>
      </dgm:t>
    </dgm:pt>
    <dgm:pt modelId="{EC70A9D0-E814-4160-B47C-00D7A77E9AEA}" type="parTrans" cxnId="{65FF1DAC-C8DF-4735-B7B5-D7EDEDF41D95}">
      <dgm:prSet/>
      <dgm:spPr/>
      <dgm:t>
        <a:bodyPr/>
        <a:lstStyle/>
        <a:p>
          <a:endParaRPr lang="en-US"/>
        </a:p>
      </dgm:t>
    </dgm:pt>
    <dgm:pt modelId="{4E7D9FA2-682B-4E84-9863-30740B5A5A5B}" type="sibTrans" cxnId="{65FF1DAC-C8DF-4735-B7B5-D7EDEDF41D95}">
      <dgm:prSet/>
      <dgm:spPr/>
      <dgm:t>
        <a:bodyPr/>
        <a:lstStyle/>
        <a:p>
          <a:endParaRPr lang="en-US"/>
        </a:p>
      </dgm:t>
    </dgm:pt>
    <dgm:pt modelId="{FBBD44B4-7191-4C7F-914F-3FD6C1F1531F}">
      <dgm:prSet custT="1"/>
      <dgm:spPr/>
      <dgm:t>
        <a:bodyPr/>
        <a:lstStyle/>
        <a:p>
          <a:r>
            <a:rPr lang="en-US" sz="2000" dirty="0"/>
            <a:t>Automation</a:t>
          </a:r>
        </a:p>
      </dgm:t>
    </dgm:pt>
    <dgm:pt modelId="{024C08FA-ED83-4CC1-95B2-1A920BDB9B8F}" type="parTrans" cxnId="{34E39431-74C3-4A33-987F-AB384D4C7537}">
      <dgm:prSet/>
      <dgm:spPr/>
      <dgm:t>
        <a:bodyPr/>
        <a:lstStyle/>
        <a:p>
          <a:endParaRPr lang="en-US"/>
        </a:p>
      </dgm:t>
    </dgm:pt>
    <dgm:pt modelId="{8E612A81-1BA6-4D7D-A81B-060A2FAF9EF3}" type="sibTrans" cxnId="{34E39431-74C3-4A33-987F-AB384D4C7537}">
      <dgm:prSet/>
      <dgm:spPr/>
      <dgm:t>
        <a:bodyPr/>
        <a:lstStyle/>
        <a:p>
          <a:endParaRPr lang="en-US"/>
        </a:p>
      </dgm:t>
    </dgm:pt>
    <dgm:pt modelId="{0AE7B47B-EAF9-4341-BAE1-26189307BA27}">
      <dgm:prSet/>
      <dgm:spPr/>
      <dgm:t>
        <a:bodyPr/>
        <a:lstStyle/>
        <a:p>
          <a:r>
            <a:rPr lang="en-US"/>
            <a:t>Stage 5</a:t>
          </a:r>
        </a:p>
      </dgm:t>
    </dgm:pt>
    <dgm:pt modelId="{596791AA-DE35-458B-A8DC-73DA285BF3B1}" type="parTrans" cxnId="{76B38ABA-37A6-4EA8-87BB-EBC302CD061E}">
      <dgm:prSet/>
      <dgm:spPr/>
      <dgm:t>
        <a:bodyPr/>
        <a:lstStyle/>
        <a:p>
          <a:endParaRPr lang="en-US"/>
        </a:p>
      </dgm:t>
    </dgm:pt>
    <dgm:pt modelId="{A423C754-A89B-4D70-99E5-66DFB5FE8C88}" type="sibTrans" cxnId="{76B38ABA-37A6-4EA8-87BB-EBC302CD061E}">
      <dgm:prSet/>
      <dgm:spPr/>
      <dgm:t>
        <a:bodyPr/>
        <a:lstStyle/>
        <a:p>
          <a:endParaRPr lang="en-US"/>
        </a:p>
      </dgm:t>
    </dgm:pt>
    <dgm:pt modelId="{90BFA5EE-BAC3-413A-8567-83514CE4FDB5}">
      <dgm:prSet custT="1"/>
      <dgm:spPr/>
      <dgm:t>
        <a:bodyPr/>
        <a:lstStyle/>
        <a:p>
          <a:r>
            <a:rPr lang="en-US" sz="1800" dirty="0"/>
            <a:t>Decentralization</a:t>
          </a:r>
        </a:p>
      </dgm:t>
    </dgm:pt>
    <dgm:pt modelId="{1306C2A5-4A9C-4AF6-9C33-D1DFF971D123}" type="parTrans" cxnId="{8295AAA9-7EF8-4F68-9DBC-8E6464FAD142}">
      <dgm:prSet/>
      <dgm:spPr/>
      <dgm:t>
        <a:bodyPr/>
        <a:lstStyle/>
        <a:p>
          <a:endParaRPr lang="en-US"/>
        </a:p>
      </dgm:t>
    </dgm:pt>
    <dgm:pt modelId="{6CE979AC-24BF-4312-B75F-45E7738193C4}" type="sibTrans" cxnId="{8295AAA9-7EF8-4F68-9DBC-8E6464FAD142}">
      <dgm:prSet/>
      <dgm:spPr/>
      <dgm:t>
        <a:bodyPr/>
        <a:lstStyle/>
        <a:p>
          <a:endParaRPr lang="en-US"/>
        </a:p>
      </dgm:t>
    </dgm:pt>
    <dgm:pt modelId="{21EB10DA-077E-CF4A-8888-7B937863DE4D}" type="pres">
      <dgm:prSet presAssocID="{0090259F-DED1-4F8B-B764-910592C022EB}" presName="Name0" presStyleCnt="0">
        <dgm:presLayoutVars>
          <dgm:dir/>
          <dgm:animLvl val="lvl"/>
          <dgm:resizeHandles val="exact"/>
        </dgm:presLayoutVars>
      </dgm:prSet>
      <dgm:spPr/>
    </dgm:pt>
    <dgm:pt modelId="{2F17BF61-100C-F741-9116-7ED8BE4C747A}" type="pres">
      <dgm:prSet presAssocID="{B1C151DD-9B53-44D5-90A2-36934AAE27B0}" presName="composite" presStyleCnt="0"/>
      <dgm:spPr/>
    </dgm:pt>
    <dgm:pt modelId="{97BFD290-9765-1741-812B-575E16DA7536}" type="pres">
      <dgm:prSet presAssocID="{B1C151DD-9B53-44D5-90A2-36934AAE27B0}" presName="parTx" presStyleLbl="alignNode1" presStyleIdx="0" presStyleCnt="6">
        <dgm:presLayoutVars>
          <dgm:chMax val="0"/>
          <dgm:chPref val="0"/>
        </dgm:presLayoutVars>
      </dgm:prSet>
      <dgm:spPr/>
    </dgm:pt>
    <dgm:pt modelId="{7566DCDA-6BB7-E443-85DA-ED4996E42636}" type="pres">
      <dgm:prSet presAssocID="{B1C151DD-9B53-44D5-90A2-36934AAE27B0}" presName="desTx" presStyleLbl="alignAccFollowNode1" presStyleIdx="0" presStyleCnt="6">
        <dgm:presLayoutVars/>
      </dgm:prSet>
      <dgm:spPr/>
    </dgm:pt>
    <dgm:pt modelId="{50D645A8-6EE7-374D-90B1-BB626A5D3771}" type="pres">
      <dgm:prSet presAssocID="{5DCB507F-6314-4FC8-BC10-320824B5C5C2}" presName="space" presStyleCnt="0"/>
      <dgm:spPr/>
    </dgm:pt>
    <dgm:pt modelId="{F40AA50E-9A23-C442-8B7E-CB44B1BCF5BA}" type="pres">
      <dgm:prSet presAssocID="{FC0C5058-49EF-4F1C-8575-348FDCE40064}" presName="composite" presStyleCnt="0"/>
      <dgm:spPr/>
    </dgm:pt>
    <dgm:pt modelId="{E6D9DC4E-BD17-EA4F-ADF9-DB41E800A243}" type="pres">
      <dgm:prSet presAssocID="{FC0C5058-49EF-4F1C-8575-348FDCE40064}" presName="parTx" presStyleLbl="alignNode1" presStyleIdx="1" presStyleCnt="6">
        <dgm:presLayoutVars>
          <dgm:chMax val="0"/>
          <dgm:chPref val="0"/>
        </dgm:presLayoutVars>
      </dgm:prSet>
      <dgm:spPr/>
    </dgm:pt>
    <dgm:pt modelId="{46E82EF4-DD30-FD47-93FE-891474020918}" type="pres">
      <dgm:prSet presAssocID="{FC0C5058-49EF-4F1C-8575-348FDCE40064}" presName="desTx" presStyleLbl="alignAccFollowNode1" presStyleIdx="1" presStyleCnt="6">
        <dgm:presLayoutVars/>
      </dgm:prSet>
      <dgm:spPr/>
    </dgm:pt>
    <dgm:pt modelId="{7090AD55-0001-9C44-B80D-7F0D8F8D3D48}" type="pres">
      <dgm:prSet presAssocID="{146257E6-7C0D-4CF6-A54C-3CEAAEE89461}" presName="space" presStyleCnt="0"/>
      <dgm:spPr/>
    </dgm:pt>
    <dgm:pt modelId="{7F3A10CD-0AF1-4147-9C45-F8BE737B5D2A}" type="pres">
      <dgm:prSet presAssocID="{36BE559B-13BD-425D-96BA-EE3B11EEC544}" presName="composite" presStyleCnt="0"/>
      <dgm:spPr/>
    </dgm:pt>
    <dgm:pt modelId="{8907F19D-EDBF-A945-9603-7D48D654B301}" type="pres">
      <dgm:prSet presAssocID="{36BE559B-13BD-425D-96BA-EE3B11EEC544}" presName="parTx" presStyleLbl="alignNode1" presStyleIdx="2" presStyleCnt="6">
        <dgm:presLayoutVars>
          <dgm:chMax val="0"/>
          <dgm:chPref val="0"/>
        </dgm:presLayoutVars>
      </dgm:prSet>
      <dgm:spPr/>
    </dgm:pt>
    <dgm:pt modelId="{55808C95-17C8-A04E-B110-BEC1A42F1D09}" type="pres">
      <dgm:prSet presAssocID="{36BE559B-13BD-425D-96BA-EE3B11EEC544}" presName="desTx" presStyleLbl="alignAccFollowNode1" presStyleIdx="2" presStyleCnt="6">
        <dgm:presLayoutVars/>
      </dgm:prSet>
      <dgm:spPr/>
    </dgm:pt>
    <dgm:pt modelId="{2B47A5E4-D249-DE42-A58C-69A0E57B8492}" type="pres">
      <dgm:prSet presAssocID="{66F10634-7986-425E-913C-587A2234A5EC}" presName="space" presStyleCnt="0"/>
      <dgm:spPr/>
    </dgm:pt>
    <dgm:pt modelId="{2BDFF813-1502-1946-AA14-5017A9D0C176}" type="pres">
      <dgm:prSet presAssocID="{5FD84332-5737-4B78-9DEF-F052809F2B45}" presName="composite" presStyleCnt="0"/>
      <dgm:spPr/>
    </dgm:pt>
    <dgm:pt modelId="{ACDD9647-A7F9-1B4F-9767-EB707344678E}" type="pres">
      <dgm:prSet presAssocID="{5FD84332-5737-4B78-9DEF-F052809F2B45}" presName="parTx" presStyleLbl="alignNode1" presStyleIdx="3" presStyleCnt="6">
        <dgm:presLayoutVars>
          <dgm:chMax val="0"/>
          <dgm:chPref val="0"/>
        </dgm:presLayoutVars>
      </dgm:prSet>
      <dgm:spPr/>
    </dgm:pt>
    <dgm:pt modelId="{FE520CDD-825C-AE45-9FF2-B6780562A0A1}" type="pres">
      <dgm:prSet presAssocID="{5FD84332-5737-4B78-9DEF-F052809F2B45}" presName="desTx" presStyleLbl="alignAccFollowNode1" presStyleIdx="3" presStyleCnt="6">
        <dgm:presLayoutVars/>
      </dgm:prSet>
      <dgm:spPr/>
    </dgm:pt>
    <dgm:pt modelId="{3336969E-8DD6-6547-9058-73BF26F40F27}" type="pres">
      <dgm:prSet presAssocID="{83E82731-3DB4-4186-9D21-0ABB34D88CB9}" presName="space" presStyleCnt="0"/>
      <dgm:spPr/>
    </dgm:pt>
    <dgm:pt modelId="{E12B1618-9B64-CA43-8BD0-32271A5EC9B8}" type="pres">
      <dgm:prSet presAssocID="{5E3CBFA1-8CEC-42A5-8277-1655A797C79B}" presName="composite" presStyleCnt="0"/>
      <dgm:spPr/>
    </dgm:pt>
    <dgm:pt modelId="{9671099B-94F1-2A48-849B-4A89CC22246B}" type="pres">
      <dgm:prSet presAssocID="{5E3CBFA1-8CEC-42A5-8277-1655A797C79B}" presName="parTx" presStyleLbl="alignNode1" presStyleIdx="4" presStyleCnt="6">
        <dgm:presLayoutVars>
          <dgm:chMax val="0"/>
          <dgm:chPref val="0"/>
        </dgm:presLayoutVars>
      </dgm:prSet>
      <dgm:spPr/>
    </dgm:pt>
    <dgm:pt modelId="{07ADFDBA-21DB-1C4C-9B3F-249BA05828B0}" type="pres">
      <dgm:prSet presAssocID="{5E3CBFA1-8CEC-42A5-8277-1655A797C79B}" presName="desTx" presStyleLbl="alignAccFollowNode1" presStyleIdx="4" presStyleCnt="6">
        <dgm:presLayoutVars/>
      </dgm:prSet>
      <dgm:spPr/>
    </dgm:pt>
    <dgm:pt modelId="{E9CB7E59-47B8-5D4E-A06D-F5A3D79341F9}" type="pres">
      <dgm:prSet presAssocID="{4E7D9FA2-682B-4E84-9863-30740B5A5A5B}" presName="space" presStyleCnt="0"/>
      <dgm:spPr/>
    </dgm:pt>
    <dgm:pt modelId="{465B47BC-E491-EE4D-85FB-C86F8220711A}" type="pres">
      <dgm:prSet presAssocID="{0AE7B47B-EAF9-4341-BAE1-26189307BA27}" presName="composite" presStyleCnt="0"/>
      <dgm:spPr/>
    </dgm:pt>
    <dgm:pt modelId="{BD1F0AC7-1C04-7E40-8C70-FAD9F5AA083F}" type="pres">
      <dgm:prSet presAssocID="{0AE7B47B-EAF9-4341-BAE1-26189307BA27}" presName="parTx" presStyleLbl="alignNode1" presStyleIdx="5" presStyleCnt="6">
        <dgm:presLayoutVars>
          <dgm:chMax val="0"/>
          <dgm:chPref val="0"/>
        </dgm:presLayoutVars>
      </dgm:prSet>
      <dgm:spPr/>
    </dgm:pt>
    <dgm:pt modelId="{9B0A12C3-82FE-5246-AF80-2E696D613FFC}" type="pres">
      <dgm:prSet presAssocID="{0AE7B47B-EAF9-4341-BAE1-26189307BA27}" presName="desTx" presStyleLbl="alignAccFollowNode1" presStyleIdx="5" presStyleCnt="6" custScaleX="107740">
        <dgm:presLayoutVars/>
      </dgm:prSet>
      <dgm:spPr/>
    </dgm:pt>
  </dgm:ptLst>
  <dgm:cxnLst>
    <dgm:cxn modelId="{E3307410-1FA7-45F4-B9E6-BF80800C6798}" srcId="{0090259F-DED1-4F8B-B764-910592C022EB}" destId="{B1C151DD-9B53-44D5-90A2-36934AAE27B0}" srcOrd="0" destOrd="0" parTransId="{F4188E24-8237-4A72-8A35-98ADBE7581F2}" sibTransId="{5DCB507F-6314-4FC8-BC10-320824B5C5C2}"/>
    <dgm:cxn modelId="{B347C816-253E-4E98-AC78-AE6272F976F9}" srcId="{0090259F-DED1-4F8B-B764-910592C022EB}" destId="{FC0C5058-49EF-4F1C-8575-348FDCE40064}" srcOrd="1" destOrd="0" parTransId="{0DFCEC75-49D6-4175-8462-18F5B0972C37}" sibTransId="{146257E6-7C0D-4CF6-A54C-3CEAAEE89461}"/>
    <dgm:cxn modelId="{6AFE3519-73C0-BD42-B4DA-AAE1D14CDD53}" type="presOf" srcId="{36BE559B-13BD-425D-96BA-EE3B11EEC544}" destId="{8907F19D-EDBF-A945-9603-7D48D654B301}" srcOrd="0" destOrd="0" presId="urn:microsoft.com/office/officeart/2016/7/layout/ChevronBlockProcess"/>
    <dgm:cxn modelId="{AA4F4D1B-4660-472C-A061-6D0A02CEF399}" srcId="{36BE559B-13BD-425D-96BA-EE3B11EEC544}" destId="{573C9A57-9D8F-4550-AF3F-AF4E0E5CBEE5}" srcOrd="0" destOrd="0" parTransId="{E64609AC-97CC-475D-9606-3E40CA89AA88}" sibTransId="{284C2C7E-D3B6-4358-8650-3B9E8B5733EA}"/>
    <dgm:cxn modelId="{34E39431-74C3-4A33-987F-AB384D4C7537}" srcId="{5E3CBFA1-8CEC-42A5-8277-1655A797C79B}" destId="{FBBD44B4-7191-4C7F-914F-3FD6C1F1531F}" srcOrd="0" destOrd="0" parTransId="{024C08FA-ED83-4CC1-95B2-1A920BDB9B8F}" sibTransId="{8E612A81-1BA6-4D7D-A81B-060A2FAF9EF3}"/>
    <dgm:cxn modelId="{F450EC39-E09E-F64D-9800-6CC3DFE330A6}" type="presOf" srcId="{FBBD44B4-7191-4C7F-914F-3FD6C1F1531F}" destId="{07ADFDBA-21DB-1C4C-9B3F-249BA05828B0}" srcOrd="0" destOrd="0" presId="urn:microsoft.com/office/officeart/2016/7/layout/ChevronBlockProcess"/>
    <dgm:cxn modelId="{3F56CF4A-1CA4-7D46-B98F-ED8118093DD6}" type="presOf" srcId="{5FD84332-5737-4B78-9DEF-F052809F2B45}" destId="{ACDD9647-A7F9-1B4F-9767-EB707344678E}" srcOrd="0" destOrd="0" presId="urn:microsoft.com/office/officeart/2016/7/layout/ChevronBlockProcess"/>
    <dgm:cxn modelId="{8247604F-B41A-AD4D-A4C4-B9F1E241D7A0}" type="presOf" srcId="{5E3CBFA1-8CEC-42A5-8277-1655A797C79B}" destId="{9671099B-94F1-2A48-849B-4A89CC22246B}" srcOrd="0" destOrd="0" presId="urn:microsoft.com/office/officeart/2016/7/layout/ChevronBlockProcess"/>
    <dgm:cxn modelId="{95B78552-8BEB-3444-A883-9E671FFD8481}" type="presOf" srcId="{0AE7B47B-EAF9-4341-BAE1-26189307BA27}" destId="{BD1F0AC7-1C04-7E40-8C70-FAD9F5AA083F}" srcOrd="0" destOrd="0" presId="urn:microsoft.com/office/officeart/2016/7/layout/ChevronBlockProcess"/>
    <dgm:cxn modelId="{30F7965E-B7BC-4403-BEB8-2156C43FF08C}" srcId="{0090259F-DED1-4F8B-B764-910592C022EB}" destId="{5FD84332-5737-4B78-9DEF-F052809F2B45}" srcOrd="3" destOrd="0" parTransId="{92CDA8E9-DC29-4544-ACEF-E731C7044D10}" sibTransId="{83E82731-3DB4-4186-9D21-0ABB34D88CB9}"/>
    <dgm:cxn modelId="{C8279863-AAA1-0146-9440-D77F99380416}" type="presOf" srcId="{B1C151DD-9B53-44D5-90A2-36934AAE27B0}" destId="{97BFD290-9765-1741-812B-575E16DA7536}" srcOrd="0" destOrd="0" presId="urn:microsoft.com/office/officeart/2016/7/layout/ChevronBlockProcess"/>
    <dgm:cxn modelId="{A292266B-275E-9F4B-A729-E6040C96A2AC}" type="presOf" srcId="{09718A1B-7B83-49EA-9D15-EE4E22F0E944}" destId="{46E82EF4-DD30-FD47-93FE-891474020918}" srcOrd="0" destOrd="0" presId="urn:microsoft.com/office/officeart/2016/7/layout/ChevronBlockProcess"/>
    <dgm:cxn modelId="{A8449872-E48B-5847-9B85-B9FE213AC10A}" type="presOf" srcId="{90BFA5EE-BAC3-413A-8567-83514CE4FDB5}" destId="{9B0A12C3-82FE-5246-AF80-2E696D613FFC}" srcOrd="0" destOrd="0" presId="urn:microsoft.com/office/officeart/2016/7/layout/ChevronBlockProcess"/>
    <dgm:cxn modelId="{AE15F18B-8FA8-B54D-BCC8-6FBD23C1B493}" type="presOf" srcId="{341128A6-0D76-456B-A3C1-10611E986B0B}" destId="{FE520CDD-825C-AE45-9FF2-B6780562A0A1}" srcOrd="0" destOrd="0" presId="urn:microsoft.com/office/officeart/2016/7/layout/ChevronBlockProcess"/>
    <dgm:cxn modelId="{92DA73A0-FEC7-4DBF-88DC-D2683D46E3A0}" srcId="{B1C151DD-9B53-44D5-90A2-36934AAE27B0}" destId="{2FC23A92-2D58-43A6-B235-F30B87719713}" srcOrd="0" destOrd="0" parTransId="{B6282D6B-753F-45E7-989D-299B4213E240}" sibTransId="{82CB82E6-FA7D-4C23-9BE0-DB57B0FE821D}"/>
    <dgm:cxn modelId="{2CD6F2A0-E2C1-A74B-9E57-9800CBB48E70}" type="presOf" srcId="{573C9A57-9D8F-4550-AF3F-AF4E0E5CBEE5}" destId="{55808C95-17C8-A04E-B110-BEC1A42F1D09}" srcOrd="0" destOrd="0" presId="urn:microsoft.com/office/officeart/2016/7/layout/ChevronBlockProcess"/>
    <dgm:cxn modelId="{7E1BD9A6-C8CD-4515-83F1-4C781342481A}" srcId="{0090259F-DED1-4F8B-B764-910592C022EB}" destId="{36BE559B-13BD-425D-96BA-EE3B11EEC544}" srcOrd="2" destOrd="0" parTransId="{6FC1CB3F-5A2B-49D4-AD12-60D2AE5B1FDA}" sibTransId="{66F10634-7986-425E-913C-587A2234A5EC}"/>
    <dgm:cxn modelId="{DA6D3CA9-5AF0-8F47-8227-6E0EE6B2F42C}" type="presOf" srcId="{FC0C5058-49EF-4F1C-8575-348FDCE40064}" destId="{E6D9DC4E-BD17-EA4F-ADF9-DB41E800A243}" srcOrd="0" destOrd="0" presId="urn:microsoft.com/office/officeart/2016/7/layout/ChevronBlockProcess"/>
    <dgm:cxn modelId="{8295AAA9-7EF8-4F68-9DBC-8E6464FAD142}" srcId="{0AE7B47B-EAF9-4341-BAE1-26189307BA27}" destId="{90BFA5EE-BAC3-413A-8567-83514CE4FDB5}" srcOrd="0" destOrd="0" parTransId="{1306C2A5-4A9C-4AF6-9C33-D1DFF971D123}" sibTransId="{6CE979AC-24BF-4312-B75F-45E7738193C4}"/>
    <dgm:cxn modelId="{65FF1DAC-C8DF-4735-B7B5-D7EDEDF41D95}" srcId="{0090259F-DED1-4F8B-B764-910592C022EB}" destId="{5E3CBFA1-8CEC-42A5-8277-1655A797C79B}" srcOrd="4" destOrd="0" parTransId="{EC70A9D0-E814-4160-B47C-00D7A77E9AEA}" sibTransId="{4E7D9FA2-682B-4E84-9863-30740B5A5A5B}"/>
    <dgm:cxn modelId="{C7C200B5-4A00-0946-A246-4694E0772B8E}" type="presOf" srcId="{0090259F-DED1-4F8B-B764-910592C022EB}" destId="{21EB10DA-077E-CF4A-8888-7B937863DE4D}" srcOrd="0" destOrd="0" presId="urn:microsoft.com/office/officeart/2016/7/layout/ChevronBlockProcess"/>
    <dgm:cxn modelId="{76B38ABA-37A6-4EA8-87BB-EBC302CD061E}" srcId="{0090259F-DED1-4F8B-B764-910592C022EB}" destId="{0AE7B47B-EAF9-4341-BAE1-26189307BA27}" srcOrd="5" destOrd="0" parTransId="{596791AA-DE35-458B-A8DC-73DA285BF3B1}" sibTransId="{A423C754-A89B-4D70-99E5-66DFB5FE8C88}"/>
    <dgm:cxn modelId="{F3D7D9C1-59AE-4764-A139-82EA43D24FF7}" srcId="{FC0C5058-49EF-4F1C-8575-348FDCE40064}" destId="{09718A1B-7B83-49EA-9D15-EE4E22F0E944}" srcOrd="0" destOrd="0" parTransId="{DDF3E4B2-669F-4ED2-B4AA-7CFC00800A60}" sibTransId="{7101EFFF-C99F-40E7-B2DB-4664FE12567A}"/>
    <dgm:cxn modelId="{3F68DACB-43F6-4428-B6DB-779E88A7864B}" srcId="{5FD84332-5737-4B78-9DEF-F052809F2B45}" destId="{341128A6-0D76-456B-A3C1-10611E986B0B}" srcOrd="0" destOrd="0" parTransId="{F9DEDB7D-5E63-4693-9DF0-5D219F1436A8}" sibTransId="{435DA180-EC10-4A0B-9045-DBA60412847F}"/>
    <dgm:cxn modelId="{193588F8-783C-6B4C-8AA1-9C632880EF6B}" type="presOf" srcId="{2FC23A92-2D58-43A6-B235-F30B87719713}" destId="{7566DCDA-6BB7-E443-85DA-ED4996E42636}" srcOrd="0" destOrd="0" presId="urn:microsoft.com/office/officeart/2016/7/layout/ChevronBlockProcess"/>
    <dgm:cxn modelId="{0C883B37-7A92-8347-9872-DF6EF5FA500B}" type="presParOf" srcId="{21EB10DA-077E-CF4A-8888-7B937863DE4D}" destId="{2F17BF61-100C-F741-9116-7ED8BE4C747A}" srcOrd="0" destOrd="0" presId="urn:microsoft.com/office/officeart/2016/7/layout/ChevronBlockProcess"/>
    <dgm:cxn modelId="{FF9BF7C2-DC11-D544-8856-7C9F4B29A213}" type="presParOf" srcId="{2F17BF61-100C-F741-9116-7ED8BE4C747A}" destId="{97BFD290-9765-1741-812B-575E16DA7536}" srcOrd="0" destOrd="0" presId="urn:microsoft.com/office/officeart/2016/7/layout/ChevronBlockProcess"/>
    <dgm:cxn modelId="{AD502722-884F-7946-AEDB-723143EDE5C5}" type="presParOf" srcId="{2F17BF61-100C-F741-9116-7ED8BE4C747A}" destId="{7566DCDA-6BB7-E443-85DA-ED4996E42636}" srcOrd="1" destOrd="0" presId="urn:microsoft.com/office/officeart/2016/7/layout/ChevronBlockProcess"/>
    <dgm:cxn modelId="{4BAF23B8-7CC1-3A40-AC83-2C1EF3A01FB7}" type="presParOf" srcId="{21EB10DA-077E-CF4A-8888-7B937863DE4D}" destId="{50D645A8-6EE7-374D-90B1-BB626A5D3771}" srcOrd="1" destOrd="0" presId="urn:microsoft.com/office/officeart/2016/7/layout/ChevronBlockProcess"/>
    <dgm:cxn modelId="{AB3B730C-35E4-3944-A0D0-640BE7E71E16}" type="presParOf" srcId="{21EB10DA-077E-CF4A-8888-7B937863DE4D}" destId="{F40AA50E-9A23-C442-8B7E-CB44B1BCF5BA}" srcOrd="2" destOrd="0" presId="urn:microsoft.com/office/officeart/2016/7/layout/ChevronBlockProcess"/>
    <dgm:cxn modelId="{BD048CC5-4191-C540-ACB4-68906758C259}" type="presParOf" srcId="{F40AA50E-9A23-C442-8B7E-CB44B1BCF5BA}" destId="{E6D9DC4E-BD17-EA4F-ADF9-DB41E800A243}" srcOrd="0" destOrd="0" presId="urn:microsoft.com/office/officeart/2016/7/layout/ChevronBlockProcess"/>
    <dgm:cxn modelId="{537276F0-CA41-E540-AE02-F79E7742C7F1}" type="presParOf" srcId="{F40AA50E-9A23-C442-8B7E-CB44B1BCF5BA}" destId="{46E82EF4-DD30-FD47-93FE-891474020918}" srcOrd="1" destOrd="0" presId="urn:microsoft.com/office/officeart/2016/7/layout/ChevronBlockProcess"/>
    <dgm:cxn modelId="{D141358F-DB08-754F-B775-780C0D55B18E}" type="presParOf" srcId="{21EB10DA-077E-CF4A-8888-7B937863DE4D}" destId="{7090AD55-0001-9C44-B80D-7F0D8F8D3D48}" srcOrd="3" destOrd="0" presId="urn:microsoft.com/office/officeart/2016/7/layout/ChevronBlockProcess"/>
    <dgm:cxn modelId="{703D05B8-A31A-FB49-B84D-6B3509E5969C}" type="presParOf" srcId="{21EB10DA-077E-CF4A-8888-7B937863DE4D}" destId="{7F3A10CD-0AF1-4147-9C45-F8BE737B5D2A}" srcOrd="4" destOrd="0" presId="urn:microsoft.com/office/officeart/2016/7/layout/ChevronBlockProcess"/>
    <dgm:cxn modelId="{A3869458-2920-DC41-BB1B-0CDAD42CE119}" type="presParOf" srcId="{7F3A10CD-0AF1-4147-9C45-F8BE737B5D2A}" destId="{8907F19D-EDBF-A945-9603-7D48D654B301}" srcOrd="0" destOrd="0" presId="urn:microsoft.com/office/officeart/2016/7/layout/ChevronBlockProcess"/>
    <dgm:cxn modelId="{073BA55E-C100-694C-B76B-55962367D406}" type="presParOf" srcId="{7F3A10CD-0AF1-4147-9C45-F8BE737B5D2A}" destId="{55808C95-17C8-A04E-B110-BEC1A42F1D09}" srcOrd="1" destOrd="0" presId="urn:microsoft.com/office/officeart/2016/7/layout/ChevronBlockProcess"/>
    <dgm:cxn modelId="{C69AF7CB-7EAE-1C4A-BC08-463100A11DA8}" type="presParOf" srcId="{21EB10DA-077E-CF4A-8888-7B937863DE4D}" destId="{2B47A5E4-D249-DE42-A58C-69A0E57B8492}" srcOrd="5" destOrd="0" presId="urn:microsoft.com/office/officeart/2016/7/layout/ChevronBlockProcess"/>
    <dgm:cxn modelId="{4F5E9D79-33DD-9040-8BD9-370E682B0139}" type="presParOf" srcId="{21EB10DA-077E-CF4A-8888-7B937863DE4D}" destId="{2BDFF813-1502-1946-AA14-5017A9D0C176}" srcOrd="6" destOrd="0" presId="urn:microsoft.com/office/officeart/2016/7/layout/ChevronBlockProcess"/>
    <dgm:cxn modelId="{527531F8-CB22-2244-B202-7D148269FFF4}" type="presParOf" srcId="{2BDFF813-1502-1946-AA14-5017A9D0C176}" destId="{ACDD9647-A7F9-1B4F-9767-EB707344678E}" srcOrd="0" destOrd="0" presId="urn:microsoft.com/office/officeart/2016/7/layout/ChevronBlockProcess"/>
    <dgm:cxn modelId="{A0A88AA2-44E2-9347-B8F6-AA397F5EEACC}" type="presParOf" srcId="{2BDFF813-1502-1946-AA14-5017A9D0C176}" destId="{FE520CDD-825C-AE45-9FF2-B6780562A0A1}" srcOrd="1" destOrd="0" presId="urn:microsoft.com/office/officeart/2016/7/layout/ChevronBlockProcess"/>
    <dgm:cxn modelId="{D71E5F28-07B8-094C-936F-7195897375EC}" type="presParOf" srcId="{21EB10DA-077E-CF4A-8888-7B937863DE4D}" destId="{3336969E-8DD6-6547-9058-73BF26F40F27}" srcOrd="7" destOrd="0" presId="urn:microsoft.com/office/officeart/2016/7/layout/ChevronBlockProcess"/>
    <dgm:cxn modelId="{61C99AAA-E569-E04E-A96B-771BD443CD6A}" type="presParOf" srcId="{21EB10DA-077E-CF4A-8888-7B937863DE4D}" destId="{E12B1618-9B64-CA43-8BD0-32271A5EC9B8}" srcOrd="8" destOrd="0" presId="urn:microsoft.com/office/officeart/2016/7/layout/ChevronBlockProcess"/>
    <dgm:cxn modelId="{794C2586-76FD-B847-A758-EE7C12C039FF}" type="presParOf" srcId="{E12B1618-9B64-CA43-8BD0-32271A5EC9B8}" destId="{9671099B-94F1-2A48-849B-4A89CC22246B}" srcOrd="0" destOrd="0" presId="urn:microsoft.com/office/officeart/2016/7/layout/ChevronBlockProcess"/>
    <dgm:cxn modelId="{DEE3C24D-3258-0540-8150-944F4EB2458E}" type="presParOf" srcId="{E12B1618-9B64-CA43-8BD0-32271A5EC9B8}" destId="{07ADFDBA-21DB-1C4C-9B3F-249BA05828B0}" srcOrd="1" destOrd="0" presId="urn:microsoft.com/office/officeart/2016/7/layout/ChevronBlockProcess"/>
    <dgm:cxn modelId="{C861926B-7BEC-AA49-9C89-9EE4698C2F0E}" type="presParOf" srcId="{21EB10DA-077E-CF4A-8888-7B937863DE4D}" destId="{E9CB7E59-47B8-5D4E-A06D-F5A3D79341F9}" srcOrd="9" destOrd="0" presId="urn:microsoft.com/office/officeart/2016/7/layout/ChevronBlockProcess"/>
    <dgm:cxn modelId="{E5ACCD00-F46C-3941-8F6B-D4AB69F55DC3}" type="presParOf" srcId="{21EB10DA-077E-CF4A-8888-7B937863DE4D}" destId="{465B47BC-E491-EE4D-85FB-C86F8220711A}" srcOrd="10" destOrd="0" presId="urn:microsoft.com/office/officeart/2016/7/layout/ChevronBlockProcess"/>
    <dgm:cxn modelId="{05F5C5EB-851C-F54A-9941-AC6FAEB277F8}" type="presParOf" srcId="{465B47BC-E491-EE4D-85FB-C86F8220711A}" destId="{BD1F0AC7-1C04-7E40-8C70-FAD9F5AA083F}" srcOrd="0" destOrd="0" presId="urn:microsoft.com/office/officeart/2016/7/layout/ChevronBlockProcess"/>
    <dgm:cxn modelId="{EAD7BA5B-373C-1C4A-B37C-4ED4C7FD3EB3}" type="presParOf" srcId="{465B47BC-E491-EE4D-85FB-C86F8220711A}" destId="{9B0A12C3-82FE-5246-AF80-2E696D613FFC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FD290-9765-1741-812B-575E16DA7536}">
      <dsp:nvSpPr>
        <dsp:cNvPr id="0" name=""/>
        <dsp:cNvSpPr/>
      </dsp:nvSpPr>
      <dsp:spPr>
        <a:xfrm>
          <a:off x="5182" y="870267"/>
          <a:ext cx="1835535" cy="5506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991" tIns="67991" rIns="67991" bIns="6799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Stage 0</a:t>
          </a:r>
        </a:p>
      </dsp:txBody>
      <dsp:txXfrm>
        <a:off x="170380" y="870267"/>
        <a:ext cx="1505139" cy="550660"/>
      </dsp:txXfrm>
    </dsp:sp>
    <dsp:sp modelId="{7566DCDA-6BB7-E443-85DA-ED4996E42636}">
      <dsp:nvSpPr>
        <dsp:cNvPr id="0" name=""/>
        <dsp:cNvSpPr/>
      </dsp:nvSpPr>
      <dsp:spPr>
        <a:xfrm>
          <a:off x="5182" y="1420928"/>
          <a:ext cx="1670337" cy="20601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1994" tIns="131994" rIns="131994" bIns="2639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None</a:t>
          </a:r>
        </a:p>
      </dsp:txBody>
      <dsp:txXfrm>
        <a:off x="5182" y="1420928"/>
        <a:ext cx="1670337" cy="2060142"/>
      </dsp:txXfrm>
    </dsp:sp>
    <dsp:sp modelId="{E6D9DC4E-BD17-EA4F-ADF9-DB41E800A243}">
      <dsp:nvSpPr>
        <dsp:cNvPr id="0" name=""/>
        <dsp:cNvSpPr/>
      </dsp:nvSpPr>
      <dsp:spPr>
        <a:xfrm>
          <a:off x="1786628" y="870267"/>
          <a:ext cx="1835535" cy="5506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991" tIns="67991" rIns="67991" bIns="6799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Stage 1</a:t>
          </a:r>
        </a:p>
      </dsp:txBody>
      <dsp:txXfrm>
        <a:off x="1951826" y="870267"/>
        <a:ext cx="1505139" cy="550660"/>
      </dsp:txXfrm>
    </dsp:sp>
    <dsp:sp modelId="{46E82EF4-DD30-FD47-93FE-891474020918}">
      <dsp:nvSpPr>
        <dsp:cNvPr id="0" name=""/>
        <dsp:cNvSpPr/>
      </dsp:nvSpPr>
      <dsp:spPr>
        <a:xfrm>
          <a:off x="1786628" y="1420928"/>
          <a:ext cx="1670337" cy="20601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1994" tIns="131994" rIns="131994" bIns="2639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Batch</a:t>
          </a:r>
        </a:p>
      </dsp:txBody>
      <dsp:txXfrm>
        <a:off x="1786628" y="1420928"/>
        <a:ext cx="1670337" cy="2060142"/>
      </dsp:txXfrm>
    </dsp:sp>
    <dsp:sp modelId="{8907F19D-EDBF-A945-9603-7D48D654B301}">
      <dsp:nvSpPr>
        <dsp:cNvPr id="0" name=""/>
        <dsp:cNvSpPr/>
      </dsp:nvSpPr>
      <dsp:spPr>
        <a:xfrm>
          <a:off x="3568075" y="870267"/>
          <a:ext cx="1835535" cy="5506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991" tIns="67991" rIns="67991" bIns="6799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Stage 2</a:t>
          </a:r>
        </a:p>
      </dsp:txBody>
      <dsp:txXfrm>
        <a:off x="3733273" y="870267"/>
        <a:ext cx="1505139" cy="550660"/>
      </dsp:txXfrm>
    </dsp:sp>
    <dsp:sp modelId="{55808C95-17C8-A04E-B110-BEC1A42F1D09}">
      <dsp:nvSpPr>
        <dsp:cNvPr id="0" name=""/>
        <dsp:cNvSpPr/>
      </dsp:nvSpPr>
      <dsp:spPr>
        <a:xfrm>
          <a:off x="3568075" y="1420928"/>
          <a:ext cx="1670337" cy="206014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1994" tIns="131994" rIns="131994" bIns="2639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RealTime</a:t>
          </a:r>
          <a:endParaRPr lang="en-US" sz="2400" kern="1200" dirty="0"/>
        </a:p>
      </dsp:txBody>
      <dsp:txXfrm>
        <a:off x="3568075" y="1420928"/>
        <a:ext cx="1670337" cy="2060142"/>
      </dsp:txXfrm>
    </dsp:sp>
    <dsp:sp modelId="{ACDD9647-A7F9-1B4F-9767-EB707344678E}">
      <dsp:nvSpPr>
        <dsp:cNvPr id="0" name=""/>
        <dsp:cNvSpPr/>
      </dsp:nvSpPr>
      <dsp:spPr>
        <a:xfrm>
          <a:off x="5349522" y="870267"/>
          <a:ext cx="1835535" cy="5506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991" tIns="67991" rIns="67991" bIns="6799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Stage 3</a:t>
          </a:r>
        </a:p>
      </dsp:txBody>
      <dsp:txXfrm>
        <a:off x="5514720" y="870267"/>
        <a:ext cx="1505139" cy="550660"/>
      </dsp:txXfrm>
    </dsp:sp>
    <dsp:sp modelId="{FE520CDD-825C-AE45-9FF2-B6780562A0A1}">
      <dsp:nvSpPr>
        <dsp:cNvPr id="0" name=""/>
        <dsp:cNvSpPr/>
      </dsp:nvSpPr>
      <dsp:spPr>
        <a:xfrm>
          <a:off x="5349522" y="1420928"/>
          <a:ext cx="1670337" cy="206014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1994" tIns="131994" rIns="131994" bIns="2639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Integration</a:t>
          </a:r>
        </a:p>
      </dsp:txBody>
      <dsp:txXfrm>
        <a:off x="5349522" y="1420928"/>
        <a:ext cx="1670337" cy="2060142"/>
      </dsp:txXfrm>
    </dsp:sp>
    <dsp:sp modelId="{9671099B-94F1-2A48-849B-4A89CC22246B}">
      <dsp:nvSpPr>
        <dsp:cNvPr id="0" name=""/>
        <dsp:cNvSpPr/>
      </dsp:nvSpPr>
      <dsp:spPr>
        <a:xfrm>
          <a:off x="7130969" y="870267"/>
          <a:ext cx="1835535" cy="5506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991" tIns="67991" rIns="67991" bIns="6799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Stage 4</a:t>
          </a:r>
        </a:p>
      </dsp:txBody>
      <dsp:txXfrm>
        <a:off x="7296167" y="870267"/>
        <a:ext cx="1505139" cy="550660"/>
      </dsp:txXfrm>
    </dsp:sp>
    <dsp:sp modelId="{07ADFDBA-21DB-1C4C-9B3F-249BA05828B0}">
      <dsp:nvSpPr>
        <dsp:cNvPr id="0" name=""/>
        <dsp:cNvSpPr/>
      </dsp:nvSpPr>
      <dsp:spPr>
        <a:xfrm>
          <a:off x="7130969" y="1420928"/>
          <a:ext cx="1670337" cy="206014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1994" tIns="131994" rIns="131994" bIns="263988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Automation</a:t>
          </a:r>
        </a:p>
      </dsp:txBody>
      <dsp:txXfrm>
        <a:off x="7130969" y="1420928"/>
        <a:ext cx="1670337" cy="2060142"/>
      </dsp:txXfrm>
    </dsp:sp>
    <dsp:sp modelId="{BD1F0AC7-1C04-7E40-8C70-FAD9F5AA083F}">
      <dsp:nvSpPr>
        <dsp:cNvPr id="0" name=""/>
        <dsp:cNvSpPr/>
      </dsp:nvSpPr>
      <dsp:spPr>
        <a:xfrm>
          <a:off x="8977057" y="870267"/>
          <a:ext cx="1835535" cy="55066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991" tIns="67991" rIns="67991" bIns="6799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Stage 5</a:t>
          </a:r>
        </a:p>
      </dsp:txBody>
      <dsp:txXfrm>
        <a:off x="9142255" y="870267"/>
        <a:ext cx="1505139" cy="550660"/>
      </dsp:txXfrm>
    </dsp:sp>
    <dsp:sp modelId="{9B0A12C3-82FE-5246-AF80-2E696D613FFC}">
      <dsp:nvSpPr>
        <dsp:cNvPr id="0" name=""/>
        <dsp:cNvSpPr/>
      </dsp:nvSpPr>
      <dsp:spPr>
        <a:xfrm>
          <a:off x="8912415" y="1420928"/>
          <a:ext cx="1799621" cy="20601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1994" tIns="131994" rIns="131994" bIns="263988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Decentralization</a:t>
          </a:r>
        </a:p>
      </dsp:txBody>
      <dsp:txXfrm>
        <a:off x="8912415" y="1420928"/>
        <a:ext cx="1799621" cy="2060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F6262-BDB1-474A-8F0E-74DCBD0FBCE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0193E-E200-3F47-9F71-20FCFA381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25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0193E-E200-3F47-9F71-20FCFA3817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0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336550"/>
            <a:ext cx="7337426" cy="4127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E4A71-FAED-FA43-A8BE-EBEB61FD29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71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B041F-D8DD-134F-B72E-E15E0AF82B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5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B041F-D8DD-134F-B72E-E15E0AF82B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9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B041F-D8DD-134F-B72E-E15E0AF82B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63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1BB0E-EF44-B241-B0A3-3E3F7EE0A9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9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8A017-CEB4-2A4B-BC13-8D12D77E4E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3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0193E-E200-3F47-9F71-20FCFA3817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9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6D54-C70A-F14B-87E0-8F70F723F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4BBD4-EFCD-9C4C-8276-5301673A2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47109-DA84-3147-90BB-8EDD22DC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D1C9C-EE1C-854F-95CE-70DC0DFA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5673C-37CD-5641-9979-7277EEA8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0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E78A-F740-1143-86F1-935A732D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DAF5D-FE2F-2F4C-A029-526781A2B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22C0F-EF22-4146-BC82-B942258A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01651-8F7D-EA43-AF2B-7EA7DEF8D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64C65-F18D-7440-9F60-FD4B1912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6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53D18F-669F-6A4E-A86F-ED7027022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B70F9-7949-8F4A-AB92-8A0E37EF3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12E32-A8C7-7C4B-A221-7F1FC20A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186E5-60C6-7148-9E7C-A65B40F8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1D2D-BD1E-8241-87CD-4A6BC322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A8C1F6-C390-4F95-832C-5B67548B2B9C}"/>
              </a:ext>
            </a:extLst>
          </p:cNvPr>
          <p:cNvSpPr txBox="1"/>
          <p:nvPr userDrawn="1"/>
        </p:nvSpPr>
        <p:spPr>
          <a:xfrm>
            <a:off x="3483427" y="3208138"/>
            <a:ext cx="84942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Architecting &amp; Engineering Software Systems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28DCF-5F33-47D9-9DE0-92C268979D65}"/>
              </a:ext>
            </a:extLst>
          </p:cNvPr>
          <p:cNvSpPr/>
          <p:nvPr userDrawn="1"/>
        </p:nvSpPr>
        <p:spPr>
          <a:xfrm>
            <a:off x="0" y="0"/>
            <a:ext cx="12192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6A7B6-EDA2-4E28-9D8A-744E2AC7D7B6}"/>
              </a:ext>
            </a:extLst>
          </p:cNvPr>
          <p:cNvSpPr/>
          <p:nvPr userDrawn="1"/>
        </p:nvSpPr>
        <p:spPr>
          <a:xfrm>
            <a:off x="0" y="6078252"/>
            <a:ext cx="12192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935D2-CA92-43F1-9A2C-C101A9BC8D2D}"/>
              </a:ext>
            </a:extLst>
          </p:cNvPr>
          <p:cNvSpPr txBox="1"/>
          <p:nvPr userDrawn="1"/>
        </p:nvSpPr>
        <p:spPr>
          <a:xfrm>
            <a:off x="6955435" y="6417835"/>
            <a:ext cx="728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</a:t>
            </a:r>
            <a:r>
              <a:rPr lang="en-US" sz="1800" dirty="0">
                <a:solidFill>
                  <a:schemeClr val="bg1"/>
                </a:solidFill>
              </a:rPr>
              <a:t>MIT </a:t>
            </a:r>
            <a:r>
              <a:rPr lang="en-US" sz="1800" dirty="0" err="1">
                <a:solidFill>
                  <a:schemeClr val="bg1"/>
                </a:solidFill>
              </a:rPr>
              <a:t>GeoSpatial</a:t>
            </a:r>
            <a:r>
              <a:rPr lang="en-US" sz="1800" dirty="0">
                <a:solidFill>
                  <a:schemeClr val="bg1"/>
                </a:solidFill>
              </a:rPr>
              <a:t> Data Center, 2017, 2018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87585-7766-410D-AF36-70FD4C8BF7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75834" y="89560"/>
            <a:ext cx="882193" cy="4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165E-831F-B24B-8601-44328099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8549D-70F4-644D-B86A-1A74349C2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9ABA5-52CA-184F-8569-658DC63A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02616-22B4-D84E-ABD4-4F031A59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0408-DCFB-F94D-951F-053A0A7C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5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D4E3-6EDD-A246-9E4A-36F3C2B2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BC1B7-4A41-0A44-BD5A-259112666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145B7-4CA2-0949-AD2B-CF6863C2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E3FD2-E78C-5349-A17B-4BAD6AFE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40D4-6FD5-BC4C-A919-7FD4F5CD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500B-033A-6549-A30F-27F9789E3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8CD6E-7363-754E-8408-4EFA4F6EB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5A5DE-1809-5544-A255-2F469DEEB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DDAF4-9B6B-1A41-ADE3-49FA4F76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18EFB-66AB-CB40-B84D-84597CD4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73218-5D3B-444B-9CED-667A7014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27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76CF6-024A-9741-A5D5-1364B246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3EABB-7613-FA4C-8DEA-D1D40FE7F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BECB2-E9BD-1E4F-8CCA-0DA71CEB2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38DF8-9FDD-C048-9E66-DC3DDCECE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802226-3143-B645-BE48-4CE1563E3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95B98-8C78-C14A-8A27-83EB3DA9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78DB8-657F-DF4E-B0CC-A53A8D17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E448-8A0B-E943-99AC-16B274BB5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715C-B9A2-ED40-B89B-8D2A37F7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56B1B-BA23-FD47-A3EA-F77CA546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DD017-DFDA-BD49-9CA2-9B4D68FC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EE0A2-B60E-5E4D-BA1E-E9DCBF0D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1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31B46-38DA-D446-B689-00A94E6D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E929C-A880-0441-810E-C79B8A60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94C3-B37A-4340-8CA9-D5AC62F7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70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B386-B81D-B54F-A960-8CF4A343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897F3-0C61-BB4E-8E16-8A8B356C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4F366-08E6-694D-A99B-966062FB0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F55AE-510A-9746-9F78-5CE2725C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3FC48-0ABA-A64F-AE69-86AEFE26E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2091C-11E4-8940-B135-06FDF250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2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DDAD-4419-AB41-A8ED-6A4F60BEC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BDD25-CE8C-B64E-A5E4-4093E5D3B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BBA82-6A02-8642-85D0-5D40D4620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F3C00-0C42-804D-BEF0-91F05156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B5284-2A3F-854F-9491-9274BE17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4A69E-BF14-A749-B4F5-FB110722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8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00350-43F3-3A45-80A1-6C3400E4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2EDA7-9B44-6241-921C-4F0132020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2B3EA-7489-6B49-B2C7-52513F3FB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24796-85A6-5E4D-93C6-D716971620E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9019C-2871-DA40-AAF4-F30E505F0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25B4F-61BD-1A4A-8393-CDA2C0685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2460C-DAA0-444B-AE91-577C5CD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5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ohntango.github.io/#/teaching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6130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8DCD3F-4C7C-AD41-A02B-A350D967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6"/>
            <a:ext cx="12199398" cy="68538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E8585E-1A0B-4B45-80F8-CF3EDB9DC494}"/>
              </a:ext>
            </a:extLst>
          </p:cNvPr>
          <p:cNvSpPr/>
          <p:nvPr/>
        </p:nvSpPr>
        <p:spPr>
          <a:xfrm>
            <a:off x="1524000" y="2153920"/>
            <a:ext cx="9448800" cy="2458720"/>
          </a:xfrm>
          <a:prstGeom prst="roundRect">
            <a:avLst/>
          </a:prstGeom>
          <a:solidFill>
            <a:srgbClr val="0D182C">
              <a:alpha val="45231"/>
            </a:srgb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87216-D1F5-774B-8A81-D3EC42A0F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783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2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John R Williams, MIT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7A2238-F262-6E4D-9B1A-8007A3662BB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ACB17-12B8-4B4B-9E1B-7F337F62B3E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5108E-F793-5F47-B81D-4E536AA9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" y="259071"/>
            <a:ext cx="1099820" cy="7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76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E78E177-C17E-DE4F-9508-63B9B924A7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7" r="868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27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y-clouds-field-blue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" t="12345" r="-171" b="12484"/>
          <a:stretch/>
        </p:blipFill>
        <p:spPr>
          <a:xfrm>
            <a:off x="27708" y="-12714"/>
            <a:ext cx="12164291" cy="6870701"/>
          </a:xfrm>
          <a:prstGeom prst="rect">
            <a:avLst/>
          </a:prstGeom>
        </p:spPr>
      </p:pic>
      <p:pic>
        <p:nvPicPr>
          <p:cNvPr id="2" name="Picture 1" descr="si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41"/>
          <a:stretch/>
        </p:blipFill>
        <p:spPr>
          <a:xfrm>
            <a:off x="0" y="-12714"/>
            <a:ext cx="12192000" cy="5651514"/>
          </a:xfrm>
          <a:prstGeom prst="rect">
            <a:avLst/>
          </a:prstGeom>
        </p:spPr>
      </p:pic>
      <p:pic>
        <p:nvPicPr>
          <p:cNvPr id="4" name="Picture 3" descr="wifi-signal-full-1.png"/>
          <p:cNvPicPr>
            <a:picLocks noChangeAspect="1"/>
          </p:cNvPicPr>
          <p:nvPr/>
        </p:nvPicPr>
        <p:blipFill>
          <a:blip r:embed="rId5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850994" y="3838681"/>
            <a:ext cx="2926080" cy="2926080"/>
          </a:xfrm>
          <a:prstGeom prst="rect">
            <a:avLst/>
          </a:prstGeom>
        </p:spPr>
      </p:pic>
      <p:pic>
        <p:nvPicPr>
          <p:cNvPr id="5" name="Picture 4" descr="inspire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610" y="3163294"/>
            <a:ext cx="1483233" cy="6325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4762116"/>
            <a:ext cx="5513452" cy="1603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64253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721387-A28C-6E49-97BA-C2CA4A4C12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59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44A665-C0B8-CB4B-847C-3B9ADCD76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53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9E0A5C-800B-4C43-A4E4-4476BF9BE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35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4D3F70-74A3-3D44-92CF-75F33A387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5225" b="90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E02C82-E612-1847-BFF6-35E27652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55408"/>
            <a:ext cx="9144000" cy="2900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Coordination Platforms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Uber’s Multi-Cloud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Netflix Streaming Video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 err="1">
                <a:solidFill>
                  <a:srgbClr val="FFFFFF"/>
                </a:solidFill>
              </a:rPr>
              <a:t>AirBnB</a:t>
            </a:r>
            <a:r>
              <a:rPr lang="en-US" sz="6000" dirty="0">
                <a:solidFill>
                  <a:srgbClr val="FFFFFF"/>
                </a:solidFill>
              </a:rPr>
              <a:t> Real-Time Room Pricing</a:t>
            </a:r>
          </a:p>
        </p:txBody>
      </p:sp>
    </p:spTree>
    <p:extLst>
      <p:ext uri="{BB962C8B-B14F-4D97-AF65-F5344CB8AC3E}">
        <p14:creationId xmlns:p14="http://schemas.microsoft.com/office/powerpoint/2010/main" val="257888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5E43-2FE0-ABD8-0F85-891B91E9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74"/>
            <a:ext cx="10515600" cy="942352"/>
          </a:xfrm>
        </p:spPr>
        <p:txBody>
          <a:bodyPr>
            <a:normAutofit/>
          </a:bodyPr>
          <a:lstStyle/>
          <a:p>
            <a:r>
              <a:rPr lang="en-US" sz="4000" dirty="0"/>
              <a:t>Business Intelligence Pipeline – Analytics and BI</a:t>
            </a:r>
          </a:p>
        </p:txBody>
      </p:sp>
      <p:pic>
        <p:nvPicPr>
          <p:cNvPr id="8194" name="Picture 2" descr="Google Analytics - Wikipedia">
            <a:extLst>
              <a:ext uri="{FF2B5EF4-FFF2-40B4-BE49-F238E27FC236}">
                <a16:creationId xmlns:a16="http://schemas.microsoft.com/office/drawing/2014/main" id="{D0C2C860-3001-4EE4-35C0-57745F90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13" y="2628519"/>
            <a:ext cx="1655827" cy="1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tegration: Fivetran + Delighted">
            <a:extLst>
              <a:ext uri="{FF2B5EF4-FFF2-40B4-BE49-F238E27FC236}">
                <a16:creationId xmlns:a16="http://schemas.microsoft.com/office/drawing/2014/main" id="{7A1473B8-1D95-2E3F-9FE4-4667B3C8B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940" y="2728384"/>
            <a:ext cx="2127027" cy="167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ableau logo">
            <a:extLst>
              <a:ext uri="{FF2B5EF4-FFF2-40B4-BE49-F238E27FC236}">
                <a16:creationId xmlns:a16="http://schemas.microsoft.com/office/drawing/2014/main" id="{F57BAF5D-AA7A-DE40-185E-7C0C37A1C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339" y="2530945"/>
            <a:ext cx="1655828" cy="11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0AB76-9BED-53F2-E70E-6B09665EA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160" y="4606952"/>
            <a:ext cx="1482761" cy="731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8E17B8-8C8D-F610-2B4F-69332C99A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5426" y="1785920"/>
            <a:ext cx="818525" cy="842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2758E-5A37-0C9E-4775-29C9174AE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5425" y="4651568"/>
            <a:ext cx="812800" cy="1130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B68AD2-CB5D-F41C-9DDD-A8735C611D8A}"/>
              </a:ext>
            </a:extLst>
          </p:cNvPr>
          <p:cNvSpPr txBox="1">
            <a:spLocks/>
          </p:cNvSpPr>
          <p:nvPr/>
        </p:nvSpPr>
        <p:spPr>
          <a:xfrm>
            <a:off x="6120384" y="1670394"/>
            <a:ext cx="1546216" cy="675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Google </a:t>
            </a:r>
            <a:r>
              <a:rPr lang="en-US" sz="2400" dirty="0" err="1"/>
              <a:t>BigQuery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3BDA68-0DED-2C4D-46F7-9FC02FCD9348}"/>
              </a:ext>
            </a:extLst>
          </p:cNvPr>
          <p:cNvSpPr txBox="1">
            <a:spLocks/>
          </p:cNvSpPr>
          <p:nvPr/>
        </p:nvSpPr>
        <p:spPr>
          <a:xfrm>
            <a:off x="4300751" y="1901375"/>
            <a:ext cx="1655828" cy="7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Connectors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1680D4-F4F7-9B1B-0C9C-7B83C4E7E65A}"/>
              </a:ext>
            </a:extLst>
          </p:cNvPr>
          <p:cNvSpPr txBox="1">
            <a:spLocks/>
          </p:cNvSpPr>
          <p:nvPr/>
        </p:nvSpPr>
        <p:spPr>
          <a:xfrm>
            <a:off x="2409324" y="1901375"/>
            <a:ext cx="1546216" cy="7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Raw Data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7398C5-8F2E-FC14-5D9C-108D31522176}"/>
              </a:ext>
            </a:extLst>
          </p:cNvPr>
          <p:cNvSpPr txBox="1">
            <a:spLocks/>
          </p:cNvSpPr>
          <p:nvPr/>
        </p:nvSpPr>
        <p:spPr>
          <a:xfrm>
            <a:off x="6057616" y="5231164"/>
            <a:ext cx="1546216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Transform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6D9F3B7-56D1-E4FC-B559-1DBD1BDBFEF1}"/>
              </a:ext>
            </a:extLst>
          </p:cNvPr>
          <p:cNvSpPr txBox="1">
            <a:spLocks/>
          </p:cNvSpPr>
          <p:nvPr/>
        </p:nvSpPr>
        <p:spPr>
          <a:xfrm>
            <a:off x="8648655" y="1274673"/>
            <a:ext cx="2828014" cy="492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BI Tools &amp; Reports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7DAAA46-F9D8-FF06-25E7-73376417D6E2}"/>
              </a:ext>
            </a:extLst>
          </p:cNvPr>
          <p:cNvSpPr txBox="1">
            <a:spLocks/>
          </p:cNvSpPr>
          <p:nvPr/>
        </p:nvSpPr>
        <p:spPr>
          <a:xfrm>
            <a:off x="9679358" y="1965006"/>
            <a:ext cx="1211617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Google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E0FEF0E-84E2-2423-1FC3-D479A3A137AC}"/>
              </a:ext>
            </a:extLst>
          </p:cNvPr>
          <p:cNvSpPr txBox="1">
            <a:spLocks/>
          </p:cNvSpPr>
          <p:nvPr/>
        </p:nvSpPr>
        <p:spPr>
          <a:xfrm>
            <a:off x="9754038" y="2788192"/>
            <a:ext cx="1211617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Tableau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8198" name="Picture 6" descr="Image result for microsoft power bi">
            <a:extLst>
              <a:ext uri="{FF2B5EF4-FFF2-40B4-BE49-F238E27FC236}">
                <a16:creationId xmlns:a16="http://schemas.microsoft.com/office/drawing/2014/main" id="{E78EEAED-CC7B-77F1-9243-9E2CB4610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149" y="3667417"/>
            <a:ext cx="665351" cy="66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35A4637-79D6-C347-E4DB-A908237F4B16}"/>
              </a:ext>
            </a:extLst>
          </p:cNvPr>
          <p:cNvSpPr txBox="1">
            <a:spLocks/>
          </p:cNvSpPr>
          <p:nvPr/>
        </p:nvSpPr>
        <p:spPr>
          <a:xfrm>
            <a:off x="9754038" y="3778174"/>
            <a:ext cx="1211617" cy="478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Power BI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FFB5B8B-E78F-1F46-3AA8-6D0F8177BB2C}"/>
              </a:ext>
            </a:extLst>
          </p:cNvPr>
          <p:cNvSpPr txBox="1">
            <a:spLocks/>
          </p:cNvSpPr>
          <p:nvPr/>
        </p:nvSpPr>
        <p:spPr>
          <a:xfrm>
            <a:off x="9754038" y="4904825"/>
            <a:ext cx="1211617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Looker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EAFF339-7D48-4787-2A64-89F59A6EDD77}"/>
              </a:ext>
            </a:extLst>
          </p:cNvPr>
          <p:cNvSpPr/>
          <p:nvPr/>
        </p:nvSpPr>
        <p:spPr>
          <a:xfrm>
            <a:off x="3725870" y="2994112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B9C8085-8CD0-7565-50E4-04C20A2C2A59}"/>
              </a:ext>
            </a:extLst>
          </p:cNvPr>
          <p:cNvSpPr/>
          <p:nvPr/>
        </p:nvSpPr>
        <p:spPr>
          <a:xfrm>
            <a:off x="5383463" y="2983052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A297618-D61D-EEFA-1F11-B97A0ED6D9EF}"/>
              </a:ext>
            </a:extLst>
          </p:cNvPr>
          <p:cNvSpPr/>
          <p:nvPr/>
        </p:nvSpPr>
        <p:spPr>
          <a:xfrm>
            <a:off x="7895740" y="2983052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9083B12-4C79-EE37-D100-BD5F6D37B7D3}"/>
              </a:ext>
            </a:extLst>
          </p:cNvPr>
          <p:cNvSpPr/>
          <p:nvPr/>
        </p:nvSpPr>
        <p:spPr>
          <a:xfrm rot="5400000">
            <a:off x="6105774" y="4221860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8590DD0-76D1-43BB-B472-4B328B52E973}"/>
              </a:ext>
            </a:extLst>
          </p:cNvPr>
          <p:cNvSpPr/>
          <p:nvPr/>
        </p:nvSpPr>
        <p:spPr>
          <a:xfrm rot="16200000">
            <a:off x="6716542" y="4165090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83A30-9614-172C-E43B-0E7F63EE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8733" y="4141676"/>
            <a:ext cx="731996" cy="7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3332F1E-6DDE-7FDC-C48E-E5EEFA2F6128}"/>
              </a:ext>
            </a:extLst>
          </p:cNvPr>
          <p:cNvSpPr txBox="1">
            <a:spLocks/>
          </p:cNvSpPr>
          <p:nvPr/>
        </p:nvSpPr>
        <p:spPr>
          <a:xfrm>
            <a:off x="7560524" y="5231163"/>
            <a:ext cx="1546216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GitHub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3EB8D-1609-D48C-9F24-11C2D2B57F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654" y="2601087"/>
            <a:ext cx="1501282" cy="165582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E2B1EF-8AE6-8F26-FFFE-B0DB2A74134A}"/>
              </a:ext>
            </a:extLst>
          </p:cNvPr>
          <p:cNvSpPr txBox="1">
            <a:spLocks/>
          </p:cNvSpPr>
          <p:nvPr/>
        </p:nvSpPr>
        <p:spPr>
          <a:xfrm>
            <a:off x="832131" y="1901375"/>
            <a:ext cx="1546216" cy="7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Online Apps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8728AF-9101-2D49-8DA5-09BE25669B8F}"/>
              </a:ext>
            </a:extLst>
          </p:cNvPr>
          <p:cNvSpPr/>
          <p:nvPr/>
        </p:nvSpPr>
        <p:spPr>
          <a:xfrm>
            <a:off x="2039936" y="3027561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30BCF97-7A21-796F-AC63-79425EDF12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3601" y="2458405"/>
            <a:ext cx="1546217" cy="145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25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5E43-2FE0-ABD8-0F85-891B91E9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4" y="23154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Business Operations ML Predictive Control Pipeline</a:t>
            </a:r>
            <a:br>
              <a:rPr lang="en-US" sz="3600" dirty="0"/>
            </a:br>
            <a:r>
              <a:rPr lang="en-US" sz="3600" dirty="0"/>
              <a:t>Example Surge Pricing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0AB76-9BED-53F2-E70E-6B09665E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82" y="4884313"/>
            <a:ext cx="1482761" cy="73199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B68AD2-CB5D-F41C-9DDD-A8735C611D8A}"/>
              </a:ext>
            </a:extLst>
          </p:cNvPr>
          <p:cNvSpPr txBox="1">
            <a:spLocks/>
          </p:cNvSpPr>
          <p:nvPr/>
        </p:nvSpPr>
        <p:spPr>
          <a:xfrm>
            <a:off x="4385798" y="1901375"/>
            <a:ext cx="1908582" cy="8644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Elastic Search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And S3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3BDA68-0DED-2C4D-46F7-9FC02FCD9348}"/>
              </a:ext>
            </a:extLst>
          </p:cNvPr>
          <p:cNvSpPr txBox="1">
            <a:spLocks/>
          </p:cNvSpPr>
          <p:nvPr/>
        </p:nvSpPr>
        <p:spPr>
          <a:xfrm>
            <a:off x="2190750" y="1901375"/>
            <a:ext cx="1921264" cy="7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Kinesis/Kafka Pub/sub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1680D4-F4F7-9B1B-0C9C-7B83C4E7E65A}"/>
              </a:ext>
            </a:extLst>
          </p:cNvPr>
          <p:cNvSpPr txBox="1">
            <a:spLocks/>
          </p:cNvSpPr>
          <p:nvPr/>
        </p:nvSpPr>
        <p:spPr>
          <a:xfrm>
            <a:off x="838200" y="1901375"/>
            <a:ext cx="1546216" cy="767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Customer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Data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7398C5-8F2E-FC14-5D9C-108D31522176}"/>
              </a:ext>
            </a:extLst>
          </p:cNvPr>
          <p:cNvSpPr txBox="1">
            <a:spLocks/>
          </p:cNvSpPr>
          <p:nvPr/>
        </p:nvSpPr>
        <p:spPr>
          <a:xfrm>
            <a:off x="6241938" y="5508525"/>
            <a:ext cx="1546216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Transform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EAFF339-7D48-4787-2A64-89F59A6EDD77}"/>
              </a:ext>
            </a:extLst>
          </p:cNvPr>
          <p:cNvSpPr/>
          <p:nvPr/>
        </p:nvSpPr>
        <p:spPr>
          <a:xfrm>
            <a:off x="1930540" y="3452981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B9C8085-8CD0-7565-50E4-04C20A2C2A59}"/>
              </a:ext>
            </a:extLst>
          </p:cNvPr>
          <p:cNvSpPr/>
          <p:nvPr/>
        </p:nvSpPr>
        <p:spPr>
          <a:xfrm>
            <a:off x="3742475" y="3437057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A297618-D61D-EEFA-1F11-B97A0ED6D9EF}"/>
              </a:ext>
            </a:extLst>
          </p:cNvPr>
          <p:cNvSpPr/>
          <p:nvPr/>
        </p:nvSpPr>
        <p:spPr>
          <a:xfrm>
            <a:off x="5691262" y="3376194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9083B12-4C79-EE37-D100-BD5F6D37B7D3}"/>
              </a:ext>
            </a:extLst>
          </p:cNvPr>
          <p:cNvSpPr/>
          <p:nvPr/>
        </p:nvSpPr>
        <p:spPr>
          <a:xfrm rot="5400000">
            <a:off x="6290096" y="4499221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8590DD0-76D1-43BB-B472-4B328B52E973}"/>
              </a:ext>
            </a:extLst>
          </p:cNvPr>
          <p:cNvSpPr/>
          <p:nvPr/>
        </p:nvSpPr>
        <p:spPr>
          <a:xfrm rot="16200000">
            <a:off x="6900864" y="4442451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694A4AD-53A5-2E66-F5B6-92038897F61D}"/>
              </a:ext>
            </a:extLst>
          </p:cNvPr>
          <p:cNvSpPr/>
          <p:nvPr/>
        </p:nvSpPr>
        <p:spPr>
          <a:xfrm>
            <a:off x="7561669" y="3395346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965351E-E963-5F37-DDDB-2B2120BDB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979" y="5002183"/>
            <a:ext cx="1317645" cy="496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5E3CB3-ADE1-F33C-350B-FB8298E9D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677" y="2582191"/>
            <a:ext cx="977900" cy="782320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3284AF5-C5D6-F630-848D-1D6E4DE26092}"/>
              </a:ext>
            </a:extLst>
          </p:cNvPr>
          <p:cNvSpPr txBox="1">
            <a:spLocks/>
          </p:cNvSpPr>
          <p:nvPr/>
        </p:nvSpPr>
        <p:spPr>
          <a:xfrm>
            <a:off x="6402913" y="1936803"/>
            <a:ext cx="1546216" cy="7319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AWS Redshift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2D23367-F339-835F-2C27-E23C2462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263" y="3395346"/>
            <a:ext cx="977900" cy="78232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C6E6EFC-3B46-80DB-9064-03294B145B2F}"/>
              </a:ext>
            </a:extLst>
          </p:cNvPr>
          <p:cNvSpPr txBox="1">
            <a:spLocks/>
          </p:cNvSpPr>
          <p:nvPr/>
        </p:nvSpPr>
        <p:spPr>
          <a:xfrm>
            <a:off x="8021978" y="1986568"/>
            <a:ext cx="1546216" cy="731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4A4F2A8-7F2A-DEB2-B243-D94038F8A99D}"/>
              </a:ext>
            </a:extLst>
          </p:cNvPr>
          <p:cNvSpPr txBox="1">
            <a:spLocks/>
          </p:cNvSpPr>
          <p:nvPr/>
        </p:nvSpPr>
        <p:spPr>
          <a:xfrm>
            <a:off x="9841978" y="1936803"/>
            <a:ext cx="1546216" cy="7319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Surge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Pricing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D5276D9-A97E-D440-3F6D-F899C049C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3788" y="2687649"/>
            <a:ext cx="1183454" cy="2227679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9EF91759-FB14-002C-C219-67626EA0F67C}"/>
              </a:ext>
            </a:extLst>
          </p:cNvPr>
          <p:cNvSpPr/>
          <p:nvPr/>
        </p:nvSpPr>
        <p:spPr>
          <a:xfrm>
            <a:off x="9240163" y="3429000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616E140-2041-F1C5-6B76-0D3949392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066" y="2765795"/>
            <a:ext cx="998174" cy="18789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330B64-A6B7-765F-25CF-622962043C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7329" y="2881968"/>
            <a:ext cx="1263184" cy="13255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9BC671-3A23-3D11-EEA7-9A7038086E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0642" y="3104559"/>
            <a:ext cx="1056615" cy="1274474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1A69E388-1F94-9A4C-76E4-E24B61B3633F}"/>
              </a:ext>
            </a:extLst>
          </p:cNvPr>
          <p:cNvSpPr/>
          <p:nvPr/>
        </p:nvSpPr>
        <p:spPr>
          <a:xfrm rot="5400000">
            <a:off x="8108326" y="4392435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2FE88D1-87BC-1154-55B0-2748E310F714}"/>
              </a:ext>
            </a:extLst>
          </p:cNvPr>
          <p:cNvSpPr/>
          <p:nvPr/>
        </p:nvSpPr>
        <p:spPr>
          <a:xfrm rot="16200000">
            <a:off x="8719094" y="4335665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CA21E1-9C36-3014-2C37-31337FA4F2CB}"/>
              </a:ext>
            </a:extLst>
          </p:cNvPr>
          <p:cNvSpPr txBox="1">
            <a:spLocks/>
          </p:cNvSpPr>
          <p:nvPr/>
        </p:nvSpPr>
        <p:spPr>
          <a:xfrm>
            <a:off x="7940514" y="1902964"/>
            <a:ext cx="1546216" cy="7319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Feature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Engineering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11266" name="Picture 2" descr="AWS Elastic Search | AWS Analytics">
            <a:extLst>
              <a:ext uri="{FF2B5EF4-FFF2-40B4-BE49-F238E27FC236}">
                <a16:creationId xmlns:a16="http://schemas.microsoft.com/office/drawing/2014/main" id="{63910251-1FA5-038B-37B5-3AC3EC57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11" y="2853024"/>
            <a:ext cx="1284006" cy="15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386700F-F33F-DE26-B4BF-CCB25C0D20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3298" y="4480366"/>
            <a:ext cx="969863" cy="1140014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66A10968-D3EF-676D-59A3-CD58B2CB7082}"/>
              </a:ext>
            </a:extLst>
          </p:cNvPr>
          <p:cNvSpPr/>
          <p:nvPr/>
        </p:nvSpPr>
        <p:spPr>
          <a:xfrm rot="2228445">
            <a:off x="3825878" y="4186333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CB53AE76-731F-7B83-D236-42A20A865065}"/>
              </a:ext>
            </a:extLst>
          </p:cNvPr>
          <p:cNvSpPr/>
          <p:nvPr/>
        </p:nvSpPr>
        <p:spPr>
          <a:xfrm rot="19366405">
            <a:off x="5729180" y="4250027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98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5E43-2FE0-ABD8-0F85-891B91E9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28" y="222174"/>
            <a:ext cx="9737872" cy="942352"/>
          </a:xfrm>
        </p:spPr>
        <p:txBody>
          <a:bodyPr>
            <a:normAutofit/>
          </a:bodyPr>
          <a:lstStyle/>
          <a:p>
            <a:r>
              <a:rPr lang="en-US" sz="4000" dirty="0"/>
              <a:t>ELT Pipeline Using </a:t>
            </a:r>
            <a:r>
              <a:rPr lang="en-US" sz="4000" dirty="0" err="1"/>
              <a:t>BigQuery</a:t>
            </a:r>
            <a:endParaRPr lang="en-US" sz="4000" dirty="0"/>
          </a:p>
        </p:txBody>
      </p:sp>
      <p:pic>
        <p:nvPicPr>
          <p:cNvPr id="8196" name="Picture 4" descr="Integration: Fivetran + Delighted">
            <a:extLst>
              <a:ext uri="{FF2B5EF4-FFF2-40B4-BE49-F238E27FC236}">
                <a16:creationId xmlns:a16="http://schemas.microsoft.com/office/drawing/2014/main" id="{7A1473B8-1D95-2E3F-9FE4-4667B3C8B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76" y="2728384"/>
            <a:ext cx="2127027" cy="167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ableau logo">
            <a:extLst>
              <a:ext uri="{FF2B5EF4-FFF2-40B4-BE49-F238E27FC236}">
                <a16:creationId xmlns:a16="http://schemas.microsoft.com/office/drawing/2014/main" id="{F57BAF5D-AA7A-DE40-185E-7C0C37A1C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75" y="2530945"/>
            <a:ext cx="1655828" cy="11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0AB76-9BED-53F2-E70E-6B09665EA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896" y="4606952"/>
            <a:ext cx="1482761" cy="731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8E17B8-8C8D-F610-2B4F-69332C99A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162" y="1785920"/>
            <a:ext cx="818525" cy="842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2758E-5A37-0C9E-4775-29C9174AE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161" y="4651568"/>
            <a:ext cx="812800" cy="1130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B68AD2-CB5D-F41C-9DDD-A8735C611D8A}"/>
              </a:ext>
            </a:extLst>
          </p:cNvPr>
          <p:cNvSpPr txBox="1">
            <a:spLocks/>
          </p:cNvSpPr>
          <p:nvPr/>
        </p:nvSpPr>
        <p:spPr>
          <a:xfrm>
            <a:off x="5151120" y="1866692"/>
            <a:ext cx="1546216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/>
              <a:t>BigQuery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3BDA68-0DED-2C4D-46F7-9FC02FCD9348}"/>
              </a:ext>
            </a:extLst>
          </p:cNvPr>
          <p:cNvSpPr txBox="1">
            <a:spLocks/>
          </p:cNvSpPr>
          <p:nvPr/>
        </p:nvSpPr>
        <p:spPr>
          <a:xfrm>
            <a:off x="3331487" y="1901375"/>
            <a:ext cx="1655828" cy="7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Connectors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7398C5-8F2E-FC14-5D9C-108D31522176}"/>
              </a:ext>
            </a:extLst>
          </p:cNvPr>
          <p:cNvSpPr txBox="1">
            <a:spLocks/>
          </p:cNvSpPr>
          <p:nvPr/>
        </p:nvSpPr>
        <p:spPr>
          <a:xfrm>
            <a:off x="5088352" y="5231164"/>
            <a:ext cx="1546216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Transform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6D9F3B7-56D1-E4FC-B559-1DBD1BDBFEF1}"/>
              </a:ext>
            </a:extLst>
          </p:cNvPr>
          <p:cNvSpPr txBox="1">
            <a:spLocks/>
          </p:cNvSpPr>
          <p:nvPr/>
        </p:nvSpPr>
        <p:spPr>
          <a:xfrm>
            <a:off x="7679391" y="1274673"/>
            <a:ext cx="2828014" cy="492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BI Tools &amp; Reports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7DAAA46-F9D8-FF06-25E7-73376417D6E2}"/>
              </a:ext>
            </a:extLst>
          </p:cNvPr>
          <p:cNvSpPr txBox="1">
            <a:spLocks/>
          </p:cNvSpPr>
          <p:nvPr/>
        </p:nvSpPr>
        <p:spPr>
          <a:xfrm>
            <a:off x="8710094" y="1965006"/>
            <a:ext cx="1211617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Google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E0FEF0E-84E2-2423-1FC3-D479A3A137AC}"/>
              </a:ext>
            </a:extLst>
          </p:cNvPr>
          <p:cNvSpPr txBox="1">
            <a:spLocks/>
          </p:cNvSpPr>
          <p:nvPr/>
        </p:nvSpPr>
        <p:spPr>
          <a:xfrm>
            <a:off x="8784774" y="2788192"/>
            <a:ext cx="1211617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Tableau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8198" name="Picture 6" descr="Image result for microsoft power bi">
            <a:extLst>
              <a:ext uri="{FF2B5EF4-FFF2-40B4-BE49-F238E27FC236}">
                <a16:creationId xmlns:a16="http://schemas.microsoft.com/office/drawing/2014/main" id="{E78EEAED-CC7B-77F1-9243-9E2CB4610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885" y="3667417"/>
            <a:ext cx="665351" cy="66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35A4637-79D6-C347-E4DB-A908237F4B16}"/>
              </a:ext>
            </a:extLst>
          </p:cNvPr>
          <p:cNvSpPr txBox="1">
            <a:spLocks/>
          </p:cNvSpPr>
          <p:nvPr/>
        </p:nvSpPr>
        <p:spPr>
          <a:xfrm>
            <a:off x="8784774" y="3778174"/>
            <a:ext cx="1211617" cy="478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Power BI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FFB5B8B-E78F-1F46-3AA8-6D0F8177BB2C}"/>
              </a:ext>
            </a:extLst>
          </p:cNvPr>
          <p:cNvSpPr txBox="1">
            <a:spLocks/>
          </p:cNvSpPr>
          <p:nvPr/>
        </p:nvSpPr>
        <p:spPr>
          <a:xfrm>
            <a:off x="8784774" y="4904825"/>
            <a:ext cx="1211617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Looker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EAFF339-7D48-4787-2A64-89F59A6EDD77}"/>
              </a:ext>
            </a:extLst>
          </p:cNvPr>
          <p:cNvSpPr/>
          <p:nvPr/>
        </p:nvSpPr>
        <p:spPr>
          <a:xfrm>
            <a:off x="2756606" y="2994112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B9C8085-8CD0-7565-50E4-04C20A2C2A59}"/>
              </a:ext>
            </a:extLst>
          </p:cNvPr>
          <p:cNvSpPr/>
          <p:nvPr/>
        </p:nvSpPr>
        <p:spPr>
          <a:xfrm>
            <a:off x="4414199" y="2983052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A297618-D61D-EEFA-1F11-B97A0ED6D9EF}"/>
              </a:ext>
            </a:extLst>
          </p:cNvPr>
          <p:cNvSpPr/>
          <p:nvPr/>
        </p:nvSpPr>
        <p:spPr>
          <a:xfrm>
            <a:off x="6926476" y="2983052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9083B12-4C79-EE37-D100-BD5F6D37B7D3}"/>
              </a:ext>
            </a:extLst>
          </p:cNvPr>
          <p:cNvSpPr/>
          <p:nvPr/>
        </p:nvSpPr>
        <p:spPr>
          <a:xfrm rot="5400000">
            <a:off x="5136510" y="4221860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8590DD0-76D1-43BB-B472-4B328B52E973}"/>
              </a:ext>
            </a:extLst>
          </p:cNvPr>
          <p:cNvSpPr/>
          <p:nvPr/>
        </p:nvSpPr>
        <p:spPr>
          <a:xfrm rot="16200000">
            <a:off x="5747278" y="4165090"/>
            <a:ext cx="556880" cy="42887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83A30-9614-172C-E43B-0E7F63EE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59469" y="4141676"/>
            <a:ext cx="731996" cy="7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3332F1E-6DDE-7FDC-C48E-E5EEFA2F6128}"/>
              </a:ext>
            </a:extLst>
          </p:cNvPr>
          <p:cNvSpPr txBox="1">
            <a:spLocks/>
          </p:cNvSpPr>
          <p:nvPr/>
        </p:nvSpPr>
        <p:spPr>
          <a:xfrm>
            <a:off x="6591260" y="5231163"/>
            <a:ext cx="1546216" cy="47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GitHub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E2B1EF-8AE6-8F26-FFFE-B0DB2A74134A}"/>
              </a:ext>
            </a:extLst>
          </p:cNvPr>
          <p:cNvSpPr txBox="1">
            <a:spLocks/>
          </p:cNvSpPr>
          <p:nvPr/>
        </p:nvSpPr>
        <p:spPr>
          <a:xfrm>
            <a:off x="1615928" y="1691393"/>
            <a:ext cx="1546216" cy="76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Google Sheet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0F0387-D417-909B-2F72-F88015C2FE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1817" y="2545765"/>
            <a:ext cx="997005" cy="13255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70275-A671-9DCB-BC36-F51ED92B9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2683" y="2461944"/>
            <a:ext cx="1546217" cy="145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92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39FCEC-6695-92B0-2BFC-9C87D8A36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5" r="11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1D5ABA-C1F3-BBDD-FCCF-E5E05B3910E0}"/>
              </a:ext>
            </a:extLst>
          </p:cNvPr>
          <p:cNvSpPr/>
          <p:nvPr/>
        </p:nvSpPr>
        <p:spPr>
          <a:xfrm>
            <a:off x="3657600" y="88900"/>
            <a:ext cx="2959100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212 Million Rows</a:t>
            </a:r>
          </a:p>
        </p:txBody>
      </p:sp>
    </p:spTree>
    <p:extLst>
      <p:ext uri="{BB962C8B-B14F-4D97-AF65-F5344CB8AC3E}">
        <p14:creationId xmlns:p14="http://schemas.microsoft.com/office/powerpoint/2010/main" val="35345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CF1CF-E02A-957A-1027-1DB02626E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C2C0BA-CE89-3C2A-3971-E1C1ECB4CC7A}"/>
              </a:ext>
            </a:extLst>
          </p:cNvPr>
          <p:cNvSpPr txBox="1"/>
          <p:nvPr/>
        </p:nvSpPr>
        <p:spPr>
          <a:xfrm>
            <a:off x="4140200" y="6172200"/>
            <a:ext cx="523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parquet.apache.org</a:t>
            </a:r>
            <a:r>
              <a:rPr lang="en-US" dirty="0"/>
              <a:t>/docs/learning-resources/presentations/spark-summit-2020/</a:t>
            </a:r>
          </a:p>
        </p:txBody>
      </p:sp>
    </p:spTree>
    <p:extLst>
      <p:ext uri="{BB962C8B-B14F-4D97-AF65-F5344CB8AC3E}">
        <p14:creationId xmlns:p14="http://schemas.microsoft.com/office/powerpoint/2010/main" val="4238461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3">
            <a:extLst>
              <a:ext uri="{FF2B5EF4-FFF2-40B4-BE49-F238E27FC236}">
                <a16:creationId xmlns:a16="http://schemas.microsoft.com/office/drawing/2014/main" id="{6C978078-B27D-402C-AA41-EB3CB2770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5578" r="28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797EB-558A-FF4D-94EC-93AF34B9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Six Stages of Data Pipeline Maturity (Chris Riccomini)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5862374-B951-422C-BF78-E1FE1E409A20}"/>
              </a:ext>
            </a:extLst>
          </p:cNvPr>
          <p:cNvGraphicFramePr/>
          <p:nvPr/>
        </p:nvGraphicFramePr>
        <p:xfrm>
          <a:off x="838199" y="1825625"/>
          <a:ext cx="108389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129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7147-769E-E94B-B685-B22F7B87F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0530"/>
            <a:ext cx="10515600" cy="1325563"/>
          </a:xfrm>
        </p:spPr>
        <p:txBody>
          <a:bodyPr/>
          <a:lstStyle/>
          <a:p>
            <a:r>
              <a:rPr lang="en-US" dirty="0"/>
              <a:t>Typical Cloud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E3169-8593-6344-84D5-5E047EC02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B458E-1008-8548-A904-377042654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2822"/>
            <a:ext cx="1186248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FF3BB-834E-3147-B7B0-FAFB98D93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110" y="1766435"/>
            <a:ext cx="2781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58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0079-8ED9-5841-9C3E-744F19F9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0AEF-5397-F145-A59E-4910533F9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F985A-BCF6-6744-B475-475ADA944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1234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3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9C64-5E84-314F-8707-B3CC6BD2A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Education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91B6A-F552-954A-A4B9-885D81CFF9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https://johntango.github.io/#/teaching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20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94D6-AE3D-C841-B911-554F0969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737F0-3426-0B46-AA0D-CD309FB87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F6871-8B70-9F48-978C-37CADF4C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241300"/>
            <a:ext cx="115697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37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2F94-6259-BF4F-AEA4-3DEB0398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Titles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C8F6-E516-3642-B563-936B9628E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F8200-9BCB-3648-8174-26E22611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37494"/>
            <a:ext cx="115697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5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67EDDD-66C0-9F47-AF6F-8CF362154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55BE74-265A-224F-B024-A20C71391303}"/>
              </a:ext>
            </a:extLst>
          </p:cNvPr>
          <p:cNvSpPr/>
          <p:nvPr/>
        </p:nvSpPr>
        <p:spPr>
          <a:xfrm>
            <a:off x="4049485" y="0"/>
            <a:ext cx="4093029" cy="62411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 Lake Stage 1</a:t>
            </a:r>
          </a:p>
        </p:txBody>
      </p:sp>
    </p:spTree>
    <p:extLst>
      <p:ext uri="{BB962C8B-B14F-4D97-AF65-F5344CB8AC3E}">
        <p14:creationId xmlns:p14="http://schemas.microsoft.com/office/powerpoint/2010/main" val="629220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39345B-1A8F-134C-8328-BC3A6AD2B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765298-DAD2-D44A-8900-EA982A33F1F6}"/>
              </a:ext>
            </a:extLst>
          </p:cNvPr>
          <p:cNvSpPr/>
          <p:nvPr/>
        </p:nvSpPr>
        <p:spPr>
          <a:xfrm>
            <a:off x="4049485" y="0"/>
            <a:ext cx="4093029" cy="62411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 Lake Stage 1</a:t>
            </a:r>
          </a:p>
        </p:txBody>
      </p:sp>
    </p:spTree>
    <p:extLst>
      <p:ext uri="{BB962C8B-B14F-4D97-AF65-F5344CB8AC3E}">
        <p14:creationId xmlns:p14="http://schemas.microsoft.com/office/powerpoint/2010/main" val="3801391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25265D-4EFC-B246-B546-25DB9CFCC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FF97F2-0F04-7143-BC37-4343F50B4D83}"/>
              </a:ext>
            </a:extLst>
          </p:cNvPr>
          <p:cNvSpPr/>
          <p:nvPr/>
        </p:nvSpPr>
        <p:spPr>
          <a:xfrm>
            <a:off x="2728686" y="116114"/>
            <a:ext cx="6560457" cy="56605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Simplify Data Sharing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96AEA9-A45B-D742-89AC-98920702FAE7}"/>
              </a:ext>
            </a:extLst>
          </p:cNvPr>
          <p:cNvSpPr/>
          <p:nvPr/>
        </p:nvSpPr>
        <p:spPr>
          <a:xfrm>
            <a:off x="8291215" y="6175828"/>
            <a:ext cx="3512457" cy="566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56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Yes, You Should Work From Home to Fight Coronavirus Spread - Bloomberg">
            <a:extLst>
              <a:ext uri="{FF2B5EF4-FFF2-40B4-BE49-F238E27FC236}">
                <a16:creationId xmlns:a16="http://schemas.microsoft.com/office/drawing/2014/main" id="{E3579A62-9635-5E46-A8A4-2C4CF5DDAE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36814-7ACE-DB47-8A8B-3E1D695AC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07223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Work from anywhere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Remote Pool of Workers</a:t>
            </a:r>
            <a:br>
              <a:rPr lang="en-US" sz="6000" dirty="0">
                <a:solidFill>
                  <a:srgbClr val="FFFFFF"/>
                </a:solidFill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5F7B-85D9-0322-819D-D1215A74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83937-7587-42DD-BDC8-E6168A559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[….]     list/array    </a:t>
            </a:r>
            <a:r>
              <a:rPr lang="en-US" dirty="0" err="1"/>
              <a:t>eg</a:t>
            </a:r>
            <a:r>
              <a:rPr lang="en-US" dirty="0"/>
              <a:t> [1, “two”, {“key”: “value”}</a:t>
            </a:r>
          </a:p>
          <a:p>
            <a:pPr marL="0" indent="0">
              <a:buNone/>
            </a:pPr>
            <a:r>
              <a:rPr lang="en-US" dirty="0"/>
              <a:t>{…. }     object / dictionary </a:t>
            </a:r>
            <a:r>
              <a:rPr lang="en-US" dirty="0" err="1"/>
              <a:t>eg</a:t>
            </a:r>
            <a:r>
              <a:rPr lang="en-US" dirty="0"/>
              <a:t> {“name”:  “</a:t>
            </a:r>
            <a:r>
              <a:rPr lang="en-US" dirty="0" err="1"/>
              <a:t>anne</a:t>
            </a:r>
            <a:r>
              <a:rPr lang="en-US" dirty="0"/>
              <a:t>”}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“contacts” : [{”name” : “</a:t>
            </a:r>
            <a:r>
              <a:rPr lang="en-US" dirty="0" err="1"/>
              <a:t>anne</a:t>
            </a:r>
            <a:r>
              <a:rPr lang="en-US" dirty="0"/>
              <a:t>”}, {”name”: “</a:t>
            </a:r>
            <a:r>
              <a:rPr lang="en-US" dirty="0" err="1"/>
              <a:t>fred</a:t>
            </a:r>
            <a:r>
              <a:rPr lang="en-US" dirty="0"/>
              <a:t>”} ]</a:t>
            </a:r>
          </a:p>
          <a:p>
            <a:pPr marL="0" indent="0">
              <a:buNone/>
            </a:pPr>
            <a:r>
              <a:rPr lang="en-US" dirty="0"/>
              <a:t>Object called contacts which is an array of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Alternatively </a:t>
            </a:r>
          </a:p>
          <a:p>
            <a:pPr marL="0" indent="0">
              <a:buNone/>
            </a:pPr>
            <a:r>
              <a:rPr lang="en-US" dirty="0"/>
              <a:t>{ “contacts” : {”names” : [“</a:t>
            </a:r>
            <a:r>
              <a:rPr lang="en-US" dirty="0" err="1"/>
              <a:t>anne</a:t>
            </a:r>
            <a:r>
              <a:rPr lang="en-US" dirty="0"/>
              <a:t>”, “</a:t>
            </a:r>
            <a:r>
              <a:rPr lang="en-US" dirty="0" err="1"/>
              <a:t>fred</a:t>
            </a:r>
            <a:r>
              <a:rPr lang="en-US" dirty="0"/>
              <a:t>”]]}}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65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54D5F7-4217-CC49-91C5-2B3896EB5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20165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6B75DF-41FB-544D-B488-FD5C3ED3415C}"/>
              </a:ext>
            </a:extLst>
          </p:cNvPr>
          <p:cNvSpPr txBox="1">
            <a:spLocks/>
          </p:cNvSpPr>
          <p:nvPr/>
        </p:nvSpPr>
        <p:spPr>
          <a:xfrm>
            <a:off x="6600825" y="1041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The Cloud</a:t>
            </a:r>
          </a:p>
        </p:txBody>
      </p:sp>
    </p:spTree>
    <p:extLst>
      <p:ext uri="{BB962C8B-B14F-4D97-AF65-F5344CB8AC3E}">
        <p14:creationId xmlns:p14="http://schemas.microsoft.com/office/powerpoint/2010/main" val="978086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A285-91FD-3840-90C4-26C0A613A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 2006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3CF6A-99D7-FD44-B448-3F87E136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51170"/>
            <a:ext cx="6780700" cy="51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69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DFB268-04CE-A647-8500-F2D2E394A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46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D0D21-4702-2B49-B053-174FAFBC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dirty="0"/>
              <a:t>AWS today has over 200 Products including Ground Station Service 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=JIbIYCM48to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EF076-6B08-D449-82B3-444DC2233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r="1" b="9427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7428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62BBEB-174A-D648-842E-EB1D1AEE3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919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CF2219-5A97-3E4F-B641-EA201B451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67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645752-16E3-E542-9D79-391D7580B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" r="12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69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0058-A5C4-794B-8C8E-5E6C8F25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www.youtube.com</a:t>
            </a:r>
            <a:r>
              <a:rPr lang="en-US" sz="3200" dirty="0"/>
              <a:t>/</a:t>
            </a:r>
            <a:r>
              <a:rPr lang="en-US" sz="3200" dirty="0" err="1"/>
              <a:t>watch?v</a:t>
            </a:r>
            <a:r>
              <a:rPr lang="en-US" sz="3200" dirty="0"/>
              <a:t>=</a:t>
            </a:r>
            <a:r>
              <a:rPr lang="en-US" sz="3200" dirty="0" err="1"/>
              <a:t>nQmdoAVcGhA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EDD56-61A7-D941-BE70-9726D303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4546C-8267-0B43-864D-F42F060C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0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B40EE2-4C56-E747-8C36-965FFD200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0" r="23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26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A883C4-7473-8B4C-A0C4-9FD5A6398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9" r="143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49D85-7C29-394D-8AA9-5C88DAE2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16137"/>
            <a:ext cx="4153626" cy="2174091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+AI+ Cloud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C57B-A706-E646-B775-9F913DE11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89" y="3065997"/>
            <a:ext cx="4705663" cy="3617191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First Companies</a:t>
            </a:r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Data Reduces Risk</a:t>
            </a:r>
          </a:p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Scale and Stability </a:t>
            </a:r>
          </a:p>
          <a:p>
            <a:r>
              <a:rPr lang="en-US" sz="3600" dirty="0">
                <a:solidFill>
                  <a:schemeClr val="bg1"/>
                </a:solidFill>
              </a:rPr>
              <a:t>ML +Automation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Speed </a:t>
            </a:r>
          </a:p>
          <a:p>
            <a:r>
              <a:rPr lang="en-US" sz="3200" dirty="0">
                <a:solidFill>
                  <a:schemeClr val="bg1"/>
                </a:solidFill>
              </a:rPr>
              <a:t>Experiments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Learn Fast, Unlock Innovation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99CFAA86-D409-424B-B7EF-BD16618C4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856" y="1856549"/>
            <a:ext cx="5051320" cy="31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07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9AA9EC-AF94-1746-A83A-22DB8A2C9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9" y="643467"/>
            <a:ext cx="999294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98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7720AC52-AAD2-4843-A700-A0156EF3C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1" b="601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3B244-A4B9-1B42-9377-586506B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Data First Companies</a:t>
            </a:r>
          </a:p>
        </p:txBody>
      </p:sp>
    </p:spTree>
    <p:extLst>
      <p:ext uri="{BB962C8B-B14F-4D97-AF65-F5344CB8AC3E}">
        <p14:creationId xmlns:p14="http://schemas.microsoft.com/office/powerpoint/2010/main" val="39861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57E0CE60-F658-734C-BDD3-350A42DD0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923EC-7B09-CD42-B235-A4381E8C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Driven by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B3319-4528-D846-AFF8-13DA3796138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2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Red Bull Data F1">
            <a:extLst>
              <a:ext uri="{FF2B5EF4-FFF2-40B4-BE49-F238E27FC236}">
                <a16:creationId xmlns:a16="http://schemas.microsoft.com/office/drawing/2014/main" id="{D1D16A37-882D-264A-967C-D191F3C0C6B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33AC0B-E900-3742-8BC8-B927D387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57" y="21038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Driven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5144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BAFE-305B-0A48-A4BC-CF344ACB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62BD-D688-C84B-B377-613125417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2B80758-9B0C-624C-BD60-39180AAB5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5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ffic_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480"/>
            <a:ext cx="12192000" cy="535323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4B3B11-6CB0-4346-A7EF-97011514DB9C}"/>
              </a:ext>
            </a:extLst>
          </p:cNvPr>
          <p:cNvSpPr txBox="1">
            <a:spLocks/>
          </p:cNvSpPr>
          <p:nvPr/>
        </p:nvSpPr>
        <p:spPr>
          <a:xfrm>
            <a:off x="669521" y="138896"/>
            <a:ext cx="10515600" cy="486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Data Explosion</a:t>
            </a:r>
          </a:p>
        </p:txBody>
      </p:sp>
    </p:spTree>
    <p:extLst>
      <p:ext uri="{BB962C8B-B14F-4D97-AF65-F5344CB8AC3E}">
        <p14:creationId xmlns:p14="http://schemas.microsoft.com/office/powerpoint/2010/main" val="3292791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19654</TotalTime>
  <Words>342</Words>
  <Application>Microsoft Macintosh PowerPoint</Application>
  <PresentationFormat>Widescreen</PresentationFormat>
  <Paragraphs>98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Data 2 John R Williams, MIT </vt:lpstr>
      <vt:lpstr>PowerPoint Presentation</vt:lpstr>
      <vt:lpstr>JSON Structure </vt:lpstr>
      <vt:lpstr>Data +AI+ Cloud</vt:lpstr>
      <vt:lpstr>Data First Companies</vt:lpstr>
      <vt:lpstr>Driven by Data</vt:lpstr>
      <vt:lpstr>Data Driven Decision Making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Coordination Platforms Uber’s Multi-Cloud Netflix Streaming Video AirBnB Real-Time Room Pricing</vt:lpstr>
      <vt:lpstr>Business Intelligence Pipeline – Analytics and BI</vt:lpstr>
      <vt:lpstr>Business Operations ML Predictive Control Pipeline Example Surge Pricing</vt:lpstr>
      <vt:lpstr>ELT Pipeline Using BigQuery</vt:lpstr>
      <vt:lpstr>PowerPoint Presentation</vt:lpstr>
      <vt:lpstr>Six Stages of Data Pipeline Maturity (Chris Riccomini)</vt:lpstr>
      <vt:lpstr>Typical Cloud Architecture</vt:lpstr>
      <vt:lpstr>PowerPoint Presentation</vt:lpstr>
      <vt:lpstr>Education Transformation</vt:lpstr>
      <vt:lpstr>PowerPoint Presentation</vt:lpstr>
      <vt:lpstr>Job Titles </vt:lpstr>
      <vt:lpstr>PowerPoint Presentation</vt:lpstr>
      <vt:lpstr>PowerPoint Presentation</vt:lpstr>
      <vt:lpstr>PowerPoint Presentation</vt:lpstr>
      <vt:lpstr>Work from anywhere Remote Pool of Workers </vt:lpstr>
      <vt:lpstr>PowerPoint Presentation</vt:lpstr>
      <vt:lpstr>AWS 2006</vt:lpstr>
      <vt:lpstr>PowerPoint Presentation</vt:lpstr>
      <vt:lpstr>AWS today has over 200 Products including Ground Station Service https://www.youtube.com/watch?v=JIbIYCM48to</vt:lpstr>
      <vt:lpstr>PowerPoint Presentation</vt:lpstr>
      <vt:lpstr>PowerPoint Presentation</vt:lpstr>
      <vt:lpstr>PowerPoint Presentation</vt:lpstr>
      <vt:lpstr>https://www.youtube.com/watch?v=nQmdoAVcGhA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Essence of the Cloud </dc:title>
  <dc:creator>John Williams</dc:creator>
  <cp:lastModifiedBy>John R Williams</cp:lastModifiedBy>
  <cp:revision>34</cp:revision>
  <dcterms:created xsi:type="dcterms:W3CDTF">2019-08-27T21:41:13Z</dcterms:created>
  <dcterms:modified xsi:type="dcterms:W3CDTF">2022-11-10T17:41:31Z</dcterms:modified>
</cp:coreProperties>
</file>